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3"/>
    <p:sldId id="257" r:id="rId4"/>
    <p:sldId id="258" r:id="rId5"/>
    <p:sldId id="259" r:id="rId6"/>
    <p:sldId id="260" r:id="rId7"/>
    <p:sldId id="262" r:id="rId8"/>
    <p:sldId id="263" r:id="rId9"/>
    <p:sldId id="264" r:id="rId10"/>
    <p:sldId id="265" r:id="rId11"/>
    <p:sldId id="261" r:id="rId12"/>
    <p:sldId id="267" r:id="rId13"/>
    <p:sldId id="268" r:id="rId14"/>
    <p:sldId id="269" r:id="rId15"/>
    <p:sldId id="270" r:id="rId16"/>
    <p:sldId id="272" r:id="rId17"/>
    <p:sldId id="271" r:id="rId18"/>
    <p:sldId id="273" r:id="rId19"/>
    <p:sldId id="266" r:id="rId20"/>
    <p:sldId id="275" r:id="rId21"/>
    <p:sldId id="276" r:id="rId22"/>
    <p:sldId id="274" r:id="rId23"/>
  </p:sldIdLst>
  <p:sldSz cx="12192000" cy="6858000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gs" Target="tags/tag206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103.xml"/><Relationship Id="rId8" Type="http://schemas.openxmlformats.org/officeDocument/2006/relationships/tags" Target="../tags/tag102.xml"/><Relationship Id="rId7" Type="http://schemas.openxmlformats.org/officeDocument/2006/relationships/tags" Target="../tags/tag101.xml"/><Relationship Id="rId6" Type="http://schemas.openxmlformats.org/officeDocument/2006/relationships/tags" Target="../tags/tag100.xml"/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0" Type="http://schemas.openxmlformats.org/officeDocument/2006/relationships/tags" Target="../tags/tag104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20.xml"/><Relationship Id="rId8" Type="http://schemas.openxmlformats.org/officeDocument/2006/relationships/tags" Target="../tags/tag119.xml"/><Relationship Id="rId7" Type="http://schemas.openxmlformats.org/officeDocument/2006/relationships/tags" Target="../tags/tag118.xml"/><Relationship Id="rId6" Type="http://schemas.openxmlformats.org/officeDocument/2006/relationships/tags" Target="../tags/tag117.xml"/><Relationship Id="rId5" Type="http://schemas.openxmlformats.org/officeDocument/2006/relationships/tags" Target="../tags/tag116.xml"/><Relationship Id="rId4" Type="http://schemas.openxmlformats.org/officeDocument/2006/relationships/tags" Target="../tags/tag115.xml"/><Relationship Id="rId3" Type="http://schemas.openxmlformats.org/officeDocument/2006/relationships/tags" Target="../tags/tag114.xml"/><Relationship Id="rId2" Type="http://schemas.openxmlformats.org/officeDocument/2006/relationships/tags" Target="../tags/tag113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28.xml"/><Relationship Id="rId8" Type="http://schemas.openxmlformats.org/officeDocument/2006/relationships/tags" Target="../tags/tag127.xml"/><Relationship Id="rId7" Type="http://schemas.openxmlformats.org/officeDocument/2006/relationships/tags" Target="../tags/tag126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2" Type="http://schemas.openxmlformats.org/officeDocument/2006/relationships/tags" Target="../tags/tag131.xml"/><Relationship Id="rId11" Type="http://schemas.openxmlformats.org/officeDocument/2006/relationships/tags" Target="../tags/tag130.xml"/><Relationship Id="rId10" Type="http://schemas.openxmlformats.org/officeDocument/2006/relationships/tags" Target="../tags/tag129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139.xml"/><Relationship Id="rId8" Type="http://schemas.openxmlformats.org/officeDocument/2006/relationships/tags" Target="../tags/tag138.xml"/><Relationship Id="rId7" Type="http://schemas.openxmlformats.org/officeDocument/2006/relationships/tags" Target="../tags/tag137.xml"/><Relationship Id="rId6" Type="http://schemas.openxmlformats.org/officeDocument/2006/relationships/tags" Target="../tags/tag136.xml"/><Relationship Id="rId5" Type="http://schemas.openxmlformats.org/officeDocument/2006/relationships/tags" Target="../tags/tag135.xml"/><Relationship Id="rId4" Type="http://schemas.openxmlformats.org/officeDocument/2006/relationships/tags" Target="../tags/tag134.xml"/><Relationship Id="rId3" Type="http://schemas.openxmlformats.org/officeDocument/2006/relationships/tags" Target="../tags/tag133.xml"/><Relationship Id="rId2" Type="http://schemas.openxmlformats.org/officeDocument/2006/relationships/tags" Target="../tags/tag132.xml"/><Relationship Id="rId12" Type="http://schemas.openxmlformats.org/officeDocument/2006/relationships/tags" Target="../tags/tag142.xml"/><Relationship Id="rId11" Type="http://schemas.openxmlformats.org/officeDocument/2006/relationships/tags" Target="../tags/tag141.xml"/><Relationship Id="rId10" Type="http://schemas.openxmlformats.org/officeDocument/2006/relationships/tags" Target="../tags/tag140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150.xml"/><Relationship Id="rId8" Type="http://schemas.openxmlformats.org/officeDocument/2006/relationships/tags" Target="../tags/tag149.xml"/><Relationship Id="rId7" Type="http://schemas.openxmlformats.org/officeDocument/2006/relationships/tags" Target="../tags/tag148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4" Type="http://schemas.openxmlformats.org/officeDocument/2006/relationships/tags" Target="../tags/tag145.xml"/><Relationship Id="rId3" Type="http://schemas.openxmlformats.org/officeDocument/2006/relationships/tags" Target="../tags/tag144.xml"/><Relationship Id="rId2" Type="http://schemas.openxmlformats.org/officeDocument/2006/relationships/tags" Target="../tags/tag143.xml"/><Relationship Id="rId12" Type="http://schemas.openxmlformats.org/officeDocument/2006/relationships/tags" Target="../tags/tag153.xml"/><Relationship Id="rId11" Type="http://schemas.openxmlformats.org/officeDocument/2006/relationships/tags" Target="../tags/tag152.xml"/><Relationship Id="rId10" Type="http://schemas.openxmlformats.org/officeDocument/2006/relationships/tags" Target="../tags/tag151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61.xml"/><Relationship Id="rId8" Type="http://schemas.openxmlformats.org/officeDocument/2006/relationships/tags" Target="../tags/tag160.xml"/><Relationship Id="rId7" Type="http://schemas.openxmlformats.org/officeDocument/2006/relationships/tags" Target="../tags/tag159.xml"/><Relationship Id="rId6" Type="http://schemas.openxmlformats.org/officeDocument/2006/relationships/tags" Target="../tags/tag158.xml"/><Relationship Id="rId5" Type="http://schemas.openxmlformats.org/officeDocument/2006/relationships/tags" Target="../tags/tag157.xml"/><Relationship Id="rId4" Type="http://schemas.openxmlformats.org/officeDocument/2006/relationships/tags" Target="../tags/tag156.xml"/><Relationship Id="rId3" Type="http://schemas.openxmlformats.org/officeDocument/2006/relationships/tags" Target="../tags/tag155.xml"/><Relationship Id="rId2" Type="http://schemas.openxmlformats.org/officeDocument/2006/relationships/tags" Target="../tags/tag154.xml"/><Relationship Id="rId16" Type="http://schemas.openxmlformats.org/officeDocument/2006/relationships/tags" Target="../tags/tag168.xml"/><Relationship Id="rId15" Type="http://schemas.openxmlformats.org/officeDocument/2006/relationships/tags" Target="../tags/tag167.xml"/><Relationship Id="rId14" Type="http://schemas.openxmlformats.org/officeDocument/2006/relationships/tags" Target="../tags/tag166.xml"/><Relationship Id="rId13" Type="http://schemas.openxmlformats.org/officeDocument/2006/relationships/tags" Target="../tags/tag165.xml"/><Relationship Id="rId12" Type="http://schemas.openxmlformats.org/officeDocument/2006/relationships/tags" Target="../tags/tag164.xml"/><Relationship Id="rId11" Type="http://schemas.openxmlformats.org/officeDocument/2006/relationships/tags" Target="../tags/tag163.xml"/><Relationship Id="rId10" Type="http://schemas.openxmlformats.org/officeDocument/2006/relationships/tags" Target="../tags/tag162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tags" Target="../tags/tag175.xml"/><Relationship Id="rId7" Type="http://schemas.openxmlformats.org/officeDocument/2006/relationships/tags" Target="../tags/tag174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tags" Target="../tags/tag171.xml"/><Relationship Id="rId3" Type="http://schemas.openxmlformats.org/officeDocument/2006/relationships/tags" Target="../tags/tag170.xml"/><Relationship Id="rId2" Type="http://schemas.openxmlformats.org/officeDocument/2006/relationships/tags" Target="../tags/tag169.xml"/><Relationship Id="rId11" Type="http://schemas.openxmlformats.org/officeDocument/2006/relationships/tags" Target="../tags/tag178.xml"/><Relationship Id="rId10" Type="http://schemas.openxmlformats.org/officeDocument/2006/relationships/tags" Target="../tags/tag177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9" Type="http://schemas.openxmlformats.org/officeDocument/2006/relationships/tags" Target="../tags/tag23.xml"/><Relationship Id="rId8" Type="http://schemas.openxmlformats.org/officeDocument/2006/relationships/tags" Target="../tags/tag22.xml"/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0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tags" Target="../tags/tag30.xml"/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tags" Target="../tags/tag55.xml"/><Relationship Id="rId10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" Type="http://schemas.openxmlformats.org/officeDocument/2006/relationships/tags" Target="../tags/tag60.xml"/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1" Type="http://schemas.openxmlformats.org/officeDocument/2006/relationships/tags" Target="../tags/tag78.xml"/><Relationship Id="rId10" Type="http://schemas.openxmlformats.org/officeDocument/2006/relationships/tags" Target="../tags/tag7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0" Type="http://schemas.openxmlformats.org/officeDocument/2006/relationships/tags" Target="../tags/tag87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 flip="none" rotWithShape="1">
          <a:gsLst>
            <a:gs pos="0">
              <a:schemeClr val="tx2"/>
            </a:gs>
            <a:gs pos="100000">
              <a:schemeClr val="bg2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4"/>
          <p:cNvSpPr/>
          <p:nvPr>
            <p:custDataLst>
              <p:tags r:id="rId2"/>
            </p:custDataLst>
          </p:nvPr>
        </p:nvSpPr>
        <p:spPr>
          <a:xfrm>
            <a:off x="5392960" y="3624961"/>
            <a:ext cx="1406081" cy="50711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aseline="0" dirty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8" name="等腰三角形 7"/>
          <p:cNvSpPr/>
          <p:nvPr>
            <p:custDataLst>
              <p:tags r:id="rId3"/>
            </p:custDataLst>
          </p:nvPr>
        </p:nvSpPr>
        <p:spPr>
          <a:xfrm flipV="1">
            <a:off x="3644900" y="1195334"/>
            <a:ext cx="4902200" cy="4226034"/>
          </a:xfrm>
          <a:prstGeom prst="triangle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</a:endParaRPr>
          </a:p>
        </p:txBody>
      </p:sp>
      <p:sp>
        <p:nvSpPr>
          <p:cNvPr id="9" name="等腰三角形 8"/>
          <p:cNvSpPr/>
          <p:nvPr>
            <p:custDataLst>
              <p:tags r:id="rId4"/>
            </p:custDataLst>
          </p:nvPr>
        </p:nvSpPr>
        <p:spPr>
          <a:xfrm flipV="1">
            <a:off x="3644900" y="1898279"/>
            <a:ext cx="4902200" cy="4226034"/>
          </a:xfrm>
          <a:prstGeom prst="triangle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</a:endParaRPr>
          </a:p>
        </p:txBody>
      </p:sp>
      <p:sp>
        <p:nvSpPr>
          <p:cNvPr id="10" name="等腰三角形 9"/>
          <p:cNvSpPr/>
          <p:nvPr>
            <p:custDataLst>
              <p:tags r:id="rId5"/>
            </p:custDataLst>
          </p:nvPr>
        </p:nvSpPr>
        <p:spPr>
          <a:xfrm rot="2315082">
            <a:off x="10343515" y="1211848"/>
            <a:ext cx="533400" cy="459828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11" name="等腰三角形 10"/>
          <p:cNvSpPr/>
          <p:nvPr>
            <p:custDataLst>
              <p:tags r:id="rId6"/>
            </p:custDataLst>
          </p:nvPr>
        </p:nvSpPr>
        <p:spPr>
          <a:xfrm rot="17631882" flipV="1">
            <a:off x="11435715" y="900332"/>
            <a:ext cx="533400" cy="459828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12" name="等腰三角形 11"/>
          <p:cNvSpPr/>
          <p:nvPr>
            <p:custDataLst>
              <p:tags r:id="rId7"/>
            </p:custDataLst>
          </p:nvPr>
        </p:nvSpPr>
        <p:spPr>
          <a:xfrm flipV="1">
            <a:off x="10091266" y="2199225"/>
            <a:ext cx="322734" cy="278218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13" name="等腰三角形 12"/>
          <p:cNvSpPr/>
          <p:nvPr>
            <p:custDataLst>
              <p:tags r:id="rId8"/>
            </p:custDataLst>
          </p:nvPr>
        </p:nvSpPr>
        <p:spPr>
          <a:xfrm rot="2315082">
            <a:off x="2841068" y="4091262"/>
            <a:ext cx="533400" cy="459828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14" name="等腰三角形 13"/>
          <p:cNvSpPr/>
          <p:nvPr>
            <p:custDataLst>
              <p:tags r:id="rId9"/>
            </p:custDataLst>
          </p:nvPr>
        </p:nvSpPr>
        <p:spPr>
          <a:xfrm rot="2644620">
            <a:off x="624917" y="4983437"/>
            <a:ext cx="533400" cy="459828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15" name="等腰三角形 14"/>
          <p:cNvSpPr/>
          <p:nvPr>
            <p:custDataLst>
              <p:tags r:id="rId10"/>
            </p:custDataLst>
          </p:nvPr>
        </p:nvSpPr>
        <p:spPr>
          <a:xfrm rot="19428006" flipV="1">
            <a:off x="1688015" y="5074067"/>
            <a:ext cx="322734" cy="278218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19" name="等腰三角形 18"/>
          <p:cNvSpPr/>
          <p:nvPr>
            <p:custDataLst>
              <p:tags r:id="rId11"/>
            </p:custDataLst>
          </p:nvPr>
        </p:nvSpPr>
        <p:spPr>
          <a:xfrm rot="17425212" flipV="1">
            <a:off x="1927397" y="4328667"/>
            <a:ext cx="322734" cy="278218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2"/>
            </p:custDataLst>
          </p:nvPr>
        </p:nvSpPr>
        <p:spPr>
          <a:xfrm>
            <a:off x="2019277" y="2013337"/>
            <a:ext cx="8153446" cy="1474112"/>
          </a:xfrm>
        </p:spPr>
        <p:txBody>
          <a:bodyPr lIns="90000" tIns="46800" rIns="90000" bIns="46800" anchor="ctr" anchorCtr="0">
            <a:normAutofit/>
          </a:bodyPr>
          <a:lstStyle>
            <a:lvl1pPr algn="ctr">
              <a:defRPr sz="6600" spc="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黑体" panose="02010609060101010101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3"/>
            </p:custDataLst>
          </p:nvPr>
        </p:nvSpPr>
        <p:spPr>
          <a:xfrm>
            <a:off x="5289442" y="3624961"/>
            <a:ext cx="1589823" cy="507111"/>
          </a:xfrm>
        </p:spPr>
        <p:txBody>
          <a:bodyPr lIns="90000" tIns="46800" rIns="90000" bIns="46800" anchor="ctr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14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15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2"/>
            </p:custDataLst>
          </p:nvPr>
        </p:nvGrpSpPr>
        <p:grpSpPr>
          <a:xfrm>
            <a:off x="261175" y="304800"/>
            <a:ext cx="11626025" cy="6248400"/>
            <a:chOff x="261175" y="304800"/>
            <a:chExt cx="11626025" cy="6248400"/>
          </a:xfrm>
        </p:grpSpPr>
        <p:sp>
          <p:nvSpPr>
            <p:cNvPr id="11" name="矩形 10"/>
            <p:cNvSpPr/>
            <p:nvPr userDrawn="1">
              <p:custDataLst>
                <p:tags r:id="rId3"/>
              </p:custDataLst>
            </p:nvPr>
          </p:nvSpPr>
          <p:spPr>
            <a:xfrm>
              <a:off x="304800" y="304800"/>
              <a:ext cx="11582400" cy="6248400"/>
            </a:xfrm>
            <a:prstGeom prst="rect">
              <a:avLst/>
            </a:prstGeom>
            <a:gradFill flip="none" rotWithShape="1">
              <a:gsLst>
                <a:gs pos="40000">
                  <a:schemeClr val="bg2"/>
                </a:gs>
                <a:gs pos="92000">
                  <a:schemeClr val="tx2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342900" sx="106000" sy="106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 dirty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12" name="组合 11"/>
            <p:cNvGrpSpPr/>
            <p:nvPr userDrawn="1"/>
          </p:nvGrpSpPr>
          <p:grpSpPr>
            <a:xfrm>
              <a:off x="261175" y="597763"/>
              <a:ext cx="11327050" cy="5883697"/>
              <a:chOff x="261175" y="597763"/>
              <a:chExt cx="11327050" cy="5883697"/>
            </a:xfrm>
          </p:grpSpPr>
          <p:sp>
            <p:nvSpPr>
              <p:cNvPr id="13" name="等腰三角形 12"/>
              <p:cNvSpPr/>
              <p:nvPr userDrawn="1">
                <p:custDataLst>
                  <p:tags r:id="rId4"/>
                </p:custDataLst>
              </p:nvPr>
            </p:nvSpPr>
            <p:spPr>
              <a:xfrm rot="2315082">
                <a:off x="261175" y="6021632"/>
                <a:ext cx="533400" cy="45982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4" name="等腰三角形 13"/>
              <p:cNvSpPr/>
              <p:nvPr userDrawn="1">
                <p:custDataLst>
                  <p:tags r:id="rId5"/>
                </p:custDataLst>
              </p:nvPr>
            </p:nvSpPr>
            <p:spPr>
              <a:xfrm rot="2015744" flipV="1">
                <a:off x="11265491" y="597763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9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261175" y="180644"/>
            <a:ext cx="11740482" cy="6300816"/>
            <a:chOff x="261175" y="180644"/>
            <a:chExt cx="11740482" cy="6300816"/>
          </a:xfrm>
        </p:grpSpPr>
        <p:sp>
          <p:nvSpPr>
            <p:cNvPr id="8" name="等腰三角形 7"/>
            <p:cNvSpPr/>
            <p:nvPr userDrawn="1">
              <p:custDataLst>
                <p:tags r:id="rId3"/>
              </p:custDataLst>
            </p:nvPr>
          </p:nvSpPr>
          <p:spPr>
            <a:xfrm rot="2315082">
              <a:off x="261175" y="6021632"/>
              <a:ext cx="533400" cy="45982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9" name="组合 8"/>
            <p:cNvGrpSpPr/>
            <p:nvPr userDrawn="1"/>
          </p:nvGrpSpPr>
          <p:grpSpPr>
            <a:xfrm rot="1322092">
              <a:off x="11233066" y="180644"/>
              <a:ext cx="768591" cy="666134"/>
              <a:chOff x="11216987" y="376430"/>
              <a:chExt cx="768591" cy="666134"/>
            </a:xfrm>
          </p:grpSpPr>
          <p:sp>
            <p:nvSpPr>
              <p:cNvPr id="10" name="等腰三角形 9"/>
              <p:cNvSpPr/>
              <p:nvPr userDrawn="1">
                <p:custDataLst>
                  <p:tags r:id="rId4"/>
                </p:custDataLst>
              </p:nvPr>
            </p:nvSpPr>
            <p:spPr>
              <a:xfrm rot="693652" flipV="1">
                <a:off x="11216987" y="764346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1" name="等腰三角形 10"/>
              <p:cNvSpPr/>
              <p:nvPr userDrawn="1">
                <p:custDataLst>
                  <p:tags r:id="rId5"/>
                </p:custDataLst>
              </p:nvPr>
            </p:nvSpPr>
            <p:spPr>
              <a:xfrm rot="18492899" flipV="1">
                <a:off x="11685102" y="398688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6" name="矩形 5"/>
          <p:cNvSpPr/>
          <p:nvPr>
            <p:custDataLst>
              <p:tags r:id="rId6"/>
            </p:custDataLst>
          </p:nvPr>
        </p:nvSpPr>
        <p:spPr>
          <a:xfrm>
            <a:off x="1009650" y="850900"/>
            <a:ext cx="10172700" cy="5156200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2726807" y="2146286"/>
            <a:ext cx="6738386" cy="2565428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600" b="1" i="0" u="none" strike="noStrike" kern="1200" cap="none" spc="600" normalizeH="0" baseline="0" noProof="1" dirty="0">
                <a:solidFill>
                  <a:schemeClr val="accent1"/>
                </a:solidFill>
                <a:uFillTx/>
                <a:latin typeface="Arial" panose="020B0604020202020204" pitchFamily="34" charset="0"/>
                <a:ea typeface="黑体" panose="02010609060101010101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等腰三角形 9"/>
          <p:cNvSpPr/>
          <p:nvPr>
            <p:custDataLst>
              <p:tags r:id="rId2"/>
            </p:custDataLst>
          </p:nvPr>
        </p:nvSpPr>
        <p:spPr>
          <a:xfrm rot="2315082">
            <a:off x="260985" y="6021705"/>
            <a:ext cx="533400" cy="459740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grpSp>
        <p:nvGrpSpPr>
          <p:cNvPr id="11" name="组合 10"/>
          <p:cNvGrpSpPr/>
          <p:nvPr>
            <p:custDataLst>
              <p:tags r:id="rId3"/>
            </p:custDataLst>
          </p:nvPr>
        </p:nvGrpSpPr>
        <p:grpSpPr>
          <a:xfrm rot="1322092">
            <a:off x="11132185" y="305435"/>
            <a:ext cx="780415" cy="671195"/>
            <a:chOff x="11170458" y="527508"/>
            <a:chExt cx="780362" cy="670898"/>
          </a:xfrm>
        </p:grpSpPr>
        <p:sp>
          <p:nvSpPr>
            <p:cNvPr id="12" name="等腰三角形 11"/>
            <p:cNvSpPr/>
            <p:nvPr userDrawn="1">
              <p:custDataLst>
                <p:tags r:id="rId4"/>
              </p:custDataLst>
            </p:nvPr>
          </p:nvSpPr>
          <p:spPr>
            <a:xfrm rot="693652" flipV="1">
              <a:off x="11170458" y="920188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3" name="等腰三角形 12"/>
            <p:cNvSpPr/>
            <p:nvPr userDrawn="1">
              <p:custDataLst>
                <p:tags r:id="rId5"/>
              </p:custDataLst>
            </p:nvPr>
          </p:nvSpPr>
          <p:spPr>
            <a:xfrm rot="18492899" flipV="1">
              <a:off x="11650344" y="549766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304800" y="304800"/>
            <a:ext cx="11582400" cy="6248400"/>
          </a:xfrm>
          <a:prstGeom prst="rect">
            <a:avLst/>
          </a:prstGeom>
          <a:gradFill flip="none" rotWithShape="1">
            <a:gsLst>
              <a:gs pos="40000">
                <a:schemeClr val="bg2"/>
              </a:gs>
              <a:gs pos="92000">
                <a:schemeClr val="tx2"/>
              </a:gs>
            </a:gsLst>
            <a:lin ang="2700000" scaled="0"/>
            <a:tileRect/>
          </a:gradFill>
          <a:ln>
            <a:noFill/>
          </a:ln>
          <a:effectLst>
            <a:outerShdw blurRad="342900" sx="106000" sy="106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 dirty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11" name="等腰三角形 10"/>
          <p:cNvSpPr/>
          <p:nvPr>
            <p:custDataLst>
              <p:tags r:id="rId3"/>
            </p:custDataLst>
          </p:nvPr>
        </p:nvSpPr>
        <p:spPr>
          <a:xfrm rot="2315082">
            <a:off x="260985" y="6021705"/>
            <a:ext cx="533400" cy="459740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13" name="等腰三角形 12"/>
          <p:cNvSpPr/>
          <p:nvPr>
            <p:custDataLst>
              <p:tags r:id="rId4"/>
            </p:custDataLst>
          </p:nvPr>
        </p:nvSpPr>
        <p:spPr>
          <a:xfrm rot="2015744" flipV="1">
            <a:off x="11265535" y="597535"/>
            <a:ext cx="322580" cy="278130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6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2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1"/>
            <a:ext cx="4823460" cy="6858000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tx2"/>
              </a:gs>
            </a:gsLst>
            <a:lin ang="2700000" scaled="0"/>
          </a:gradFill>
          <a:ln>
            <a:noFill/>
          </a:ln>
          <a:effectLst>
            <a:outerShdw blurRad="342900" sx="106000" sy="106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zh-CN" sz="1600" baseline="0" dirty="0">
              <a:solidFill>
                <a:schemeClr val="accent3"/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18" name="等腰三角形 17"/>
          <p:cNvSpPr/>
          <p:nvPr>
            <p:custDataLst>
              <p:tags r:id="rId3"/>
            </p:custDataLst>
          </p:nvPr>
        </p:nvSpPr>
        <p:spPr>
          <a:xfrm rot="2315082">
            <a:off x="260985" y="6021705"/>
            <a:ext cx="533400" cy="459740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grpSp>
        <p:nvGrpSpPr>
          <p:cNvPr id="19" name="组合 18"/>
          <p:cNvGrpSpPr/>
          <p:nvPr>
            <p:custDataLst>
              <p:tags r:id="rId4"/>
            </p:custDataLst>
          </p:nvPr>
        </p:nvGrpSpPr>
        <p:grpSpPr>
          <a:xfrm rot="1322092">
            <a:off x="11132185" y="305435"/>
            <a:ext cx="780415" cy="671195"/>
            <a:chOff x="11170458" y="527508"/>
            <a:chExt cx="780362" cy="670898"/>
          </a:xfrm>
        </p:grpSpPr>
        <p:sp>
          <p:nvSpPr>
            <p:cNvPr id="20" name="等腰三角形 19"/>
            <p:cNvSpPr/>
            <p:nvPr userDrawn="1">
              <p:custDataLst>
                <p:tags r:id="rId5"/>
              </p:custDataLst>
            </p:nvPr>
          </p:nvSpPr>
          <p:spPr>
            <a:xfrm rot="693652" flipV="1">
              <a:off x="11170458" y="920188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 userDrawn="1">
              <p:custDataLst>
                <p:tags r:id="rId6"/>
              </p:custDataLst>
            </p:nvPr>
          </p:nvSpPr>
          <p:spPr>
            <a:xfrm rot="18492899" flipV="1">
              <a:off x="11650344" y="549766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gradFill flip="none" rotWithShape="1">
            <a:gsLst>
              <a:gs pos="40000">
                <a:schemeClr val="bg2"/>
              </a:gs>
              <a:gs pos="92000">
                <a:schemeClr val="tx2"/>
              </a:gs>
            </a:gsLst>
            <a:lin ang="2700000" scaled="0"/>
            <a:tileRect/>
          </a:gradFill>
          <a:ln>
            <a:noFill/>
          </a:ln>
          <a:effectLst>
            <a:outerShdw blurRad="342900" sx="106000" sy="106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zh-CN" sz="1600" baseline="0">
              <a:solidFill>
                <a:schemeClr val="accent3"/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16" name="等腰三角形 15"/>
          <p:cNvSpPr/>
          <p:nvPr>
            <p:custDataLst>
              <p:tags r:id="rId3"/>
            </p:custDataLst>
          </p:nvPr>
        </p:nvSpPr>
        <p:spPr>
          <a:xfrm rot="2315082">
            <a:off x="260985" y="6021705"/>
            <a:ext cx="533400" cy="459740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grpSp>
        <p:nvGrpSpPr>
          <p:cNvPr id="17" name="组合 16"/>
          <p:cNvGrpSpPr/>
          <p:nvPr>
            <p:custDataLst>
              <p:tags r:id="rId4"/>
            </p:custDataLst>
          </p:nvPr>
        </p:nvGrpSpPr>
        <p:grpSpPr>
          <a:xfrm rot="1322092">
            <a:off x="11132185" y="305435"/>
            <a:ext cx="780415" cy="671195"/>
            <a:chOff x="11170458" y="527508"/>
            <a:chExt cx="780362" cy="670898"/>
          </a:xfrm>
        </p:grpSpPr>
        <p:sp>
          <p:nvSpPr>
            <p:cNvPr id="18" name="等腰三角形 17"/>
            <p:cNvSpPr/>
            <p:nvPr userDrawn="1">
              <p:custDataLst>
                <p:tags r:id="rId5"/>
              </p:custDataLst>
            </p:nvPr>
          </p:nvSpPr>
          <p:spPr>
            <a:xfrm rot="693652" flipV="1">
              <a:off x="11170458" y="920188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19" name="等腰三角形 18"/>
            <p:cNvSpPr/>
            <p:nvPr userDrawn="1">
              <p:custDataLst>
                <p:tags r:id="rId6"/>
              </p:custDataLst>
            </p:nvPr>
          </p:nvSpPr>
          <p:spPr>
            <a:xfrm rot="18492899" flipV="1">
              <a:off x="11650344" y="549766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2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gradFill flip="none" rotWithShape="1">
            <a:gsLst>
              <a:gs pos="40000">
                <a:schemeClr val="bg2"/>
              </a:gs>
              <a:gs pos="92000">
                <a:schemeClr val="tx2"/>
              </a:gs>
            </a:gsLst>
            <a:lin ang="2700000" scaled="0"/>
            <a:tileRect/>
          </a:gradFill>
          <a:ln>
            <a:noFill/>
          </a:ln>
          <a:effectLst>
            <a:outerShdw blurRad="342900" sx="106000" sy="106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zh-CN" sz="1600" baseline="0">
              <a:solidFill>
                <a:schemeClr val="accent3"/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17" name="等腰三角形 16"/>
          <p:cNvSpPr/>
          <p:nvPr>
            <p:custDataLst>
              <p:tags r:id="rId3"/>
            </p:custDataLst>
          </p:nvPr>
        </p:nvSpPr>
        <p:spPr>
          <a:xfrm rot="2315082">
            <a:off x="260985" y="6021705"/>
            <a:ext cx="533400" cy="459740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grpSp>
        <p:nvGrpSpPr>
          <p:cNvPr id="18" name="组合 17"/>
          <p:cNvGrpSpPr/>
          <p:nvPr>
            <p:custDataLst>
              <p:tags r:id="rId4"/>
            </p:custDataLst>
          </p:nvPr>
        </p:nvGrpSpPr>
        <p:grpSpPr>
          <a:xfrm rot="1322092">
            <a:off x="11132185" y="305435"/>
            <a:ext cx="780415" cy="671195"/>
            <a:chOff x="11170458" y="527508"/>
            <a:chExt cx="780362" cy="670898"/>
          </a:xfrm>
        </p:grpSpPr>
        <p:sp>
          <p:nvSpPr>
            <p:cNvPr id="19" name="等腰三角形 18"/>
            <p:cNvSpPr/>
            <p:nvPr userDrawn="1">
              <p:custDataLst>
                <p:tags r:id="rId5"/>
              </p:custDataLst>
            </p:nvPr>
          </p:nvSpPr>
          <p:spPr>
            <a:xfrm rot="693652" flipV="1">
              <a:off x="11170458" y="920188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0" name="等腰三角形 19"/>
            <p:cNvSpPr/>
            <p:nvPr userDrawn="1">
              <p:custDataLst>
                <p:tags r:id="rId6"/>
              </p:custDataLst>
            </p:nvPr>
          </p:nvSpPr>
          <p:spPr>
            <a:xfrm rot="18492899" flipV="1">
              <a:off x="11650344" y="549766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2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gradFill>
            <a:gsLst>
              <a:gs pos="100000">
                <a:schemeClr val="tx2"/>
              </a:gs>
              <a:gs pos="53000">
                <a:schemeClr val="bg2"/>
              </a:gs>
            </a:gsLst>
            <a:lin ang="0" scaled="1"/>
          </a:gradFill>
          <a:ln>
            <a:noFill/>
          </a:ln>
          <a:effectLst>
            <a:outerShdw blurRad="342900" sx="106000" sy="106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zh-CN" sz="1600" baseline="0">
              <a:solidFill>
                <a:schemeClr val="accent3"/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19" name="等腰三角形 18"/>
          <p:cNvSpPr/>
          <p:nvPr>
            <p:custDataLst>
              <p:tags r:id="rId3"/>
            </p:custDataLst>
          </p:nvPr>
        </p:nvSpPr>
        <p:spPr>
          <a:xfrm rot="2315082">
            <a:off x="260985" y="6021705"/>
            <a:ext cx="533400" cy="459740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grpSp>
        <p:nvGrpSpPr>
          <p:cNvPr id="20" name="组合 19"/>
          <p:cNvGrpSpPr/>
          <p:nvPr>
            <p:custDataLst>
              <p:tags r:id="rId4"/>
            </p:custDataLst>
          </p:nvPr>
        </p:nvGrpSpPr>
        <p:grpSpPr>
          <a:xfrm rot="1322092">
            <a:off x="11132185" y="305435"/>
            <a:ext cx="780415" cy="671195"/>
            <a:chOff x="11170458" y="527508"/>
            <a:chExt cx="780362" cy="670898"/>
          </a:xfrm>
        </p:grpSpPr>
        <p:sp>
          <p:nvSpPr>
            <p:cNvPr id="21" name="等腰三角形 20"/>
            <p:cNvSpPr/>
            <p:nvPr userDrawn="1">
              <p:custDataLst>
                <p:tags r:id="rId5"/>
              </p:custDataLst>
            </p:nvPr>
          </p:nvSpPr>
          <p:spPr>
            <a:xfrm rot="693652" flipV="1">
              <a:off x="11170458" y="920188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2" name="等腰三角形 21"/>
            <p:cNvSpPr/>
            <p:nvPr userDrawn="1">
              <p:custDataLst>
                <p:tags r:id="rId6"/>
              </p:custDataLst>
            </p:nvPr>
          </p:nvSpPr>
          <p:spPr>
            <a:xfrm rot="18492899" flipV="1">
              <a:off x="11650344" y="549766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12" name="等腰三角形 11"/>
          <p:cNvSpPr/>
          <p:nvPr>
            <p:custDataLst>
              <p:tags r:id="rId7"/>
            </p:custDataLst>
          </p:nvPr>
        </p:nvSpPr>
        <p:spPr>
          <a:xfrm rot="2315082">
            <a:off x="11583673" y="6292840"/>
            <a:ext cx="409674" cy="353168"/>
          </a:xfrm>
          <a:prstGeom prst="triangle">
            <a:avLst/>
          </a:prstGeom>
          <a:noFill/>
          <a:ln w="635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14" name="等腰三角形 13"/>
          <p:cNvSpPr/>
          <p:nvPr>
            <p:custDataLst>
              <p:tags r:id="rId8"/>
            </p:custDataLst>
          </p:nvPr>
        </p:nvSpPr>
        <p:spPr>
          <a:xfrm rot="17631882" flipV="1">
            <a:off x="11607142" y="5636809"/>
            <a:ext cx="533400" cy="459828"/>
          </a:xfrm>
          <a:prstGeom prst="triangle">
            <a:avLst/>
          </a:prstGeom>
          <a:noFill/>
          <a:ln w="635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 dirty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等腰三角形 13"/>
          <p:cNvSpPr/>
          <p:nvPr>
            <p:custDataLst>
              <p:tags r:id="rId2"/>
            </p:custDataLst>
          </p:nvPr>
        </p:nvSpPr>
        <p:spPr>
          <a:xfrm rot="2315082">
            <a:off x="260985" y="6021705"/>
            <a:ext cx="533400" cy="459740"/>
          </a:xfrm>
          <a:prstGeom prst="triangle">
            <a:avLst/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600" baseline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grpSp>
        <p:nvGrpSpPr>
          <p:cNvPr id="15" name="组合 14"/>
          <p:cNvGrpSpPr/>
          <p:nvPr>
            <p:custDataLst>
              <p:tags r:id="rId3"/>
            </p:custDataLst>
          </p:nvPr>
        </p:nvGrpSpPr>
        <p:grpSpPr>
          <a:xfrm rot="1322092">
            <a:off x="11132185" y="305435"/>
            <a:ext cx="780415" cy="671195"/>
            <a:chOff x="11170458" y="527508"/>
            <a:chExt cx="780362" cy="670898"/>
          </a:xfrm>
        </p:grpSpPr>
        <p:sp>
          <p:nvSpPr>
            <p:cNvPr id="20" name="等腰三角形 19"/>
            <p:cNvSpPr/>
            <p:nvPr userDrawn="1">
              <p:custDataLst>
                <p:tags r:id="rId4"/>
              </p:custDataLst>
            </p:nvPr>
          </p:nvSpPr>
          <p:spPr>
            <a:xfrm rot="693652" flipV="1">
              <a:off x="11170458" y="920188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 userDrawn="1">
              <p:custDataLst>
                <p:tags r:id="rId5"/>
              </p:custDataLst>
            </p:nvPr>
          </p:nvSpPr>
          <p:spPr>
            <a:xfrm rot="18492899" flipV="1">
              <a:off x="11650344" y="549766"/>
              <a:ext cx="322734" cy="27821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</p:grpSp>
      <p:sp>
        <p:nvSpPr>
          <p:cNvPr id="10" name="矩形 9"/>
          <p:cNvSpPr/>
          <p:nvPr>
            <p:custDataLst>
              <p:tags r:id="rId6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gradFill flip="none" rotWithShape="1">
            <a:gsLst>
              <a:gs pos="69000">
                <a:schemeClr val="bg2"/>
              </a:gs>
              <a:gs pos="92000">
                <a:schemeClr val="tx2"/>
              </a:gs>
            </a:gsLst>
            <a:lin ang="2700000" scaled="0"/>
            <a:tileRect/>
          </a:gradFill>
          <a:ln>
            <a:noFill/>
          </a:ln>
          <a:effectLst>
            <a:outerShdw blurRad="342900" sx="106000" sy="106000" algn="ctr" rotWithShape="0">
              <a:schemeClr val="tx1"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altLang="zh-CN" sz="1600" baseline="0" dirty="0">
              <a:solidFill>
                <a:schemeClr val="accent3"/>
              </a:solidFill>
              <a:latin typeface="Arial" panose="020B0604020202020204" pitchFamily="34" charset="0"/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7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1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>
            <p:custDataLst>
              <p:tags r:id="rId2"/>
            </p:custDataLst>
          </p:nvPr>
        </p:nvGrpSpPr>
        <p:grpSpPr>
          <a:xfrm>
            <a:off x="261175" y="305272"/>
            <a:ext cx="11651124" cy="6176188"/>
            <a:chOff x="261175" y="305272"/>
            <a:chExt cx="11651124" cy="6176188"/>
          </a:xfrm>
        </p:grpSpPr>
        <p:sp>
          <p:nvSpPr>
            <p:cNvPr id="8" name="等腰三角形 7"/>
            <p:cNvSpPr/>
            <p:nvPr userDrawn="1">
              <p:custDataLst>
                <p:tags r:id="rId3"/>
              </p:custDataLst>
            </p:nvPr>
          </p:nvSpPr>
          <p:spPr>
            <a:xfrm rot="2315082">
              <a:off x="261175" y="6021632"/>
              <a:ext cx="533400" cy="45982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14" name="组合 13"/>
            <p:cNvGrpSpPr/>
            <p:nvPr userDrawn="1"/>
          </p:nvGrpSpPr>
          <p:grpSpPr>
            <a:xfrm rot="1322092">
              <a:off x="11131937" y="305272"/>
              <a:ext cx="780362" cy="670898"/>
              <a:chOff x="11170458" y="527508"/>
              <a:chExt cx="780362" cy="670898"/>
            </a:xfrm>
          </p:grpSpPr>
          <p:sp>
            <p:nvSpPr>
              <p:cNvPr id="9" name="等腰三角形 8"/>
              <p:cNvSpPr/>
              <p:nvPr userDrawn="1">
                <p:custDataLst>
                  <p:tags r:id="rId4"/>
                </p:custDataLst>
              </p:nvPr>
            </p:nvSpPr>
            <p:spPr>
              <a:xfrm rot="693652" flipV="1">
                <a:off x="11170458" y="920188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3" name="等腰三角形 12"/>
              <p:cNvSpPr/>
              <p:nvPr userDrawn="1">
                <p:custDataLst>
                  <p:tags r:id="rId5"/>
                </p:custDataLst>
              </p:nvPr>
            </p:nvSpPr>
            <p:spPr>
              <a:xfrm rot="18492899" flipV="1">
                <a:off x="11650344" y="549766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>
            <p:custDataLst>
              <p:tags r:id="rId2"/>
            </p:custDataLst>
          </p:nvPr>
        </p:nvGrpSpPr>
        <p:grpSpPr>
          <a:xfrm>
            <a:off x="261175" y="305272"/>
            <a:ext cx="11651124" cy="6176188"/>
            <a:chOff x="261175" y="305272"/>
            <a:chExt cx="11651124" cy="6176188"/>
          </a:xfrm>
        </p:grpSpPr>
        <p:sp>
          <p:nvSpPr>
            <p:cNvPr id="12" name="等腰三角形 11"/>
            <p:cNvSpPr/>
            <p:nvPr userDrawn="1">
              <p:custDataLst>
                <p:tags r:id="rId3"/>
              </p:custDataLst>
            </p:nvPr>
          </p:nvSpPr>
          <p:spPr>
            <a:xfrm rot="2315082">
              <a:off x="261175" y="6021632"/>
              <a:ext cx="533400" cy="45982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13" name="组合 12"/>
            <p:cNvGrpSpPr/>
            <p:nvPr userDrawn="1"/>
          </p:nvGrpSpPr>
          <p:grpSpPr>
            <a:xfrm rot="1322092">
              <a:off x="11131937" y="305272"/>
              <a:ext cx="780362" cy="670898"/>
              <a:chOff x="11170458" y="527508"/>
              <a:chExt cx="780362" cy="670898"/>
            </a:xfrm>
          </p:grpSpPr>
          <p:sp>
            <p:nvSpPr>
              <p:cNvPr id="14" name="等腰三角形 13"/>
              <p:cNvSpPr/>
              <p:nvPr userDrawn="1">
                <p:custDataLst>
                  <p:tags r:id="rId4"/>
                </p:custDataLst>
              </p:nvPr>
            </p:nvSpPr>
            <p:spPr>
              <a:xfrm rot="693652" flipV="1">
                <a:off x="11170458" y="920188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5" name="等腰三角形 14"/>
              <p:cNvSpPr/>
              <p:nvPr userDrawn="1">
                <p:custDataLst>
                  <p:tags r:id="rId5"/>
                </p:custDataLst>
              </p:nvPr>
            </p:nvSpPr>
            <p:spPr>
              <a:xfrm rot="18492899" flipV="1">
                <a:off x="11650344" y="549766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7" name="矩形 6"/>
          <p:cNvSpPr/>
          <p:nvPr>
            <p:custDataLst>
              <p:tags r:id="rId6"/>
            </p:custDataLst>
          </p:nvPr>
        </p:nvSpPr>
        <p:spPr>
          <a:xfrm>
            <a:off x="2311672" y="1854199"/>
            <a:ext cx="7568657" cy="2819400"/>
          </a:xfrm>
          <a:prstGeom prst="rect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aseline="0" dirty="0">
              <a:latin typeface="Arial" panose="020B0604020202020204" pitchFamily="34" charset="0"/>
            </a:endParaRPr>
          </a:p>
        </p:txBody>
      </p:sp>
      <p:sp>
        <p:nvSpPr>
          <p:cNvPr id="10" name="矩形: 圆角 4"/>
          <p:cNvSpPr/>
          <p:nvPr>
            <p:custDataLst>
              <p:tags r:id="rId7"/>
            </p:custDataLst>
          </p:nvPr>
        </p:nvSpPr>
        <p:spPr>
          <a:xfrm>
            <a:off x="5392960" y="1600644"/>
            <a:ext cx="1406081" cy="50711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chemeClr val="bg2"/>
              </a:gs>
              <a:gs pos="100000">
                <a:schemeClr val="tx2"/>
              </a:gs>
            </a:gsLst>
            <a:lin ang="0" scaled="0"/>
            <a:tileRect/>
          </a:gradFill>
          <a:ln>
            <a:noFill/>
          </a:ln>
          <a:effectLst>
            <a:outerShdw blurRad="342900" sx="114000" sy="114000" algn="ctr" rotWithShape="0">
              <a:schemeClr val="accent1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600" baseline="0" dirty="0">
              <a:solidFill>
                <a:schemeClr val="accent3"/>
              </a:solidFill>
              <a:latin typeface="Arial" panose="020B0604020202020204" pitchFamily="34" charset="0"/>
            </a:endParaRPr>
          </a:p>
        </p:txBody>
      </p:sp>
      <p:cxnSp>
        <p:nvCxnSpPr>
          <p:cNvPr id="9" name="直接连接符 8"/>
          <p:cNvCxnSpPr/>
          <p:nvPr>
            <p:custDataLst>
              <p:tags r:id="rId8"/>
            </p:custDataLst>
          </p:nvPr>
        </p:nvCxnSpPr>
        <p:spPr>
          <a:xfrm>
            <a:off x="5759450" y="3365500"/>
            <a:ext cx="6731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9"/>
            </p:custDataLst>
          </p:nvPr>
        </p:nvSpPr>
        <p:spPr>
          <a:xfrm>
            <a:off x="3198091" y="3492500"/>
            <a:ext cx="5795818" cy="800102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>
            <p:custDataLst>
              <p:tags r:id="rId2"/>
            </p:custDataLst>
          </p:nvPr>
        </p:nvGrpSpPr>
        <p:grpSpPr>
          <a:xfrm>
            <a:off x="261175" y="305272"/>
            <a:ext cx="11651124" cy="6176188"/>
            <a:chOff x="261175" y="305272"/>
            <a:chExt cx="11651124" cy="6176188"/>
          </a:xfrm>
        </p:grpSpPr>
        <p:sp>
          <p:nvSpPr>
            <p:cNvPr id="12" name="等腰三角形 11"/>
            <p:cNvSpPr/>
            <p:nvPr userDrawn="1">
              <p:custDataLst>
                <p:tags r:id="rId3"/>
              </p:custDataLst>
            </p:nvPr>
          </p:nvSpPr>
          <p:spPr>
            <a:xfrm rot="2315082">
              <a:off x="261175" y="6021632"/>
              <a:ext cx="533400" cy="45982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13" name="组合 12"/>
            <p:cNvGrpSpPr/>
            <p:nvPr userDrawn="1"/>
          </p:nvGrpSpPr>
          <p:grpSpPr>
            <a:xfrm rot="1322092">
              <a:off x="11131937" y="305272"/>
              <a:ext cx="780362" cy="670898"/>
              <a:chOff x="11170458" y="527508"/>
              <a:chExt cx="780362" cy="670898"/>
            </a:xfrm>
          </p:grpSpPr>
          <p:sp>
            <p:nvSpPr>
              <p:cNvPr id="14" name="等腰三角形 13"/>
              <p:cNvSpPr/>
              <p:nvPr userDrawn="1">
                <p:custDataLst>
                  <p:tags r:id="rId4"/>
                </p:custDataLst>
              </p:nvPr>
            </p:nvSpPr>
            <p:spPr>
              <a:xfrm rot="693652" flipV="1">
                <a:off x="11170458" y="920188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5" name="等腰三角形 14"/>
              <p:cNvSpPr/>
              <p:nvPr userDrawn="1">
                <p:custDataLst>
                  <p:tags r:id="rId5"/>
                </p:custDataLst>
              </p:nvPr>
            </p:nvSpPr>
            <p:spPr>
              <a:xfrm rot="18492899" flipV="1">
                <a:off x="11650344" y="549766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lnSpc>
                <a:spcPct val="120000"/>
              </a:lnSpc>
              <a:defRPr sz="1600"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>
            <p:custDataLst>
              <p:tags r:id="rId2"/>
            </p:custDataLst>
          </p:nvPr>
        </p:nvGrpSpPr>
        <p:grpSpPr>
          <a:xfrm>
            <a:off x="261175" y="305272"/>
            <a:ext cx="11651124" cy="6176188"/>
            <a:chOff x="261175" y="305272"/>
            <a:chExt cx="11651124" cy="6176188"/>
          </a:xfrm>
        </p:grpSpPr>
        <p:sp>
          <p:nvSpPr>
            <p:cNvPr id="14" name="等腰三角形 13"/>
            <p:cNvSpPr/>
            <p:nvPr userDrawn="1">
              <p:custDataLst>
                <p:tags r:id="rId3"/>
              </p:custDataLst>
            </p:nvPr>
          </p:nvSpPr>
          <p:spPr>
            <a:xfrm rot="2315082">
              <a:off x="261175" y="6021632"/>
              <a:ext cx="533400" cy="45982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15" name="组合 14"/>
            <p:cNvGrpSpPr/>
            <p:nvPr userDrawn="1"/>
          </p:nvGrpSpPr>
          <p:grpSpPr>
            <a:xfrm rot="1322092">
              <a:off x="11131937" y="305272"/>
              <a:ext cx="780362" cy="670898"/>
              <a:chOff x="11170458" y="527508"/>
              <a:chExt cx="780362" cy="670898"/>
            </a:xfrm>
          </p:grpSpPr>
          <p:sp>
            <p:nvSpPr>
              <p:cNvPr id="16" name="等腰三角形 15"/>
              <p:cNvSpPr/>
              <p:nvPr userDrawn="1">
                <p:custDataLst>
                  <p:tags r:id="rId4"/>
                </p:custDataLst>
              </p:nvPr>
            </p:nvSpPr>
            <p:spPr>
              <a:xfrm rot="693652" flipV="1">
                <a:off x="11170458" y="920188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7" name="等腰三角形 16"/>
              <p:cNvSpPr/>
              <p:nvPr userDrawn="1">
                <p:custDataLst>
                  <p:tags r:id="rId5"/>
                </p:custDataLst>
              </p:nvPr>
            </p:nvSpPr>
            <p:spPr>
              <a:xfrm rot="18492899" flipV="1">
                <a:off x="11650344" y="549766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7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2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8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9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0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>
            <p:custDataLst>
              <p:tags r:id="rId2"/>
            </p:custDataLst>
          </p:nvPr>
        </p:nvGrpSpPr>
        <p:grpSpPr>
          <a:xfrm>
            <a:off x="261175" y="305272"/>
            <a:ext cx="11651124" cy="6176188"/>
            <a:chOff x="261175" y="305272"/>
            <a:chExt cx="11651124" cy="6176188"/>
          </a:xfrm>
        </p:grpSpPr>
        <p:sp>
          <p:nvSpPr>
            <p:cNvPr id="9" name="等腰三角形 8"/>
            <p:cNvSpPr/>
            <p:nvPr userDrawn="1">
              <p:custDataLst>
                <p:tags r:id="rId3"/>
              </p:custDataLst>
            </p:nvPr>
          </p:nvSpPr>
          <p:spPr>
            <a:xfrm rot="2315082">
              <a:off x="261175" y="6021632"/>
              <a:ext cx="533400" cy="45982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10" name="组合 9"/>
            <p:cNvGrpSpPr/>
            <p:nvPr userDrawn="1"/>
          </p:nvGrpSpPr>
          <p:grpSpPr>
            <a:xfrm rot="1322092">
              <a:off x="11131937" y="305272"/>
              <a:ext cx="780362" cy="670898"/>
              <a:chOff x="11170458" y="527508"/>
              <a:chExt cx="780362" cy="670898"/>
            </a:xfrm>
          </p:grpSpPr>
          <p:sp>
            <p:nvSpPr>
              <p:cNvPr id="11" name="等腰三角形 10"/>
              <p:cNvSpPr/>
              <p:nvPr userDrawn="1">
                <p:custDataLst>
                  <p:tags r:id="rId4"/>
                </p:custDataLst>
              </p:nvPr>
            </p:nvSpPr>
            <p:spPr>
              <a:xfrm rot="693652" flipV="1">
                <a:off x="11170458" y="920188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2" name="等腰三角形 11"/>
              <p:cNvSpPr/>
              <p:nvPr userDrawn="1">
                <p:custDataLst>
                  <p:tags r:id="rId5"/>
                </p:custDataLst>
              </p:nvPr>
            </p:nvSpPr>
            <p:spPr>
              <a:xfrm rot="18492899" flipV="1">
                <a:off x="11650344" y="549766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>
            <p:custDataLst>
              <p:tags r:id="rId2"/>
            </p:custDataLst>
          </p:nvPr>
        </p:nvGrpSpPr>
        <p:grpSpPr>
          <a:xfrm>
            <a:off x="261175" y="305272"/>
            <a:ext cx="11651124" cy="6176188"/>
            <a:chOff x="261175" y="305272"/>
            <a:chExt cx="11651124" cy="6176188"/>
          </a:xfrm>
        </p:grpSpPr>
        <p:sp>
          <p:nvSpPr>
            <p:cNvPr id="12" name="等腰三角形 11"/>
            <p:cNvSpPr/>
            <p:nvPr userDrawn="1">
              <p:custDataLst>
                <p:tags r:id="rId3"/>
              </p:custDataLst>
            </p:nvPr>
          </p:nvSpPr>
          <p:spPr>
            <a:xfrm rot="2315082">
              <a:off x="261175" y="6021632"/>
              <a:ext cx="533400" cy="459828"/>
            </a:xfrm>
            <a:prstGeom prst="triangle">
              <a:avLst/>
            </a:prstGeom>
            <a:gradFill flip="none" rotWithShape="1">
              <a:gsLst>
                <a:gs pos="0">
                  <a:schemeClr val="bg2"/>
                </a:gs>
                <a:gs pos="100000">
                  <a:schemeClr val="tx2"/>
                </a:gs>
              </a:gsLst>
              <a:lin ang="0" scaled="0"/>
              <a:tileRect/>
            </a:gradFill>
            <a:ln>
              <a:noFill/>
            </a:ln>
            <a:effectLst>
              <a:outerShdw blurRad="342900" sx="114000" sy="114000" algn="ctr" rotWithShape="0">
                <a:schemeClr val="accent1">
                  <a:lumMod val="50000"/>
                  <a:alpha val="2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13" name="组合 12"/>
            <p:cNvGrpSpPr/>
            <p:nvPr userDrawn="1"/>
          </p:nvGrpSpPr>
          <p:grpSpPr>
            <a:xfrm rot="1322092">
              <a:off x="11131937" y="305272"/>
              <a:ext cx="780362" cy="670898"/>
              <a:chOff x="11170458" y="527508"/>
              <a:chExt cx="780362" cy="670898"/>
            </a:xfrm>
          </p:grpSpPr>
          <p:sp>
            <p:nvSpPr>
              <p:cNvPr id="14" name="等腰三角形 13"/>
              <p:cNvSpPr/>
              <p:nvPr userDrawn="1">
                <p:custDataLst>
                  <p:tags r:id="rId4"/>
                </p:custDataLst>
              </p:nvPr>
            </p:nvSpPr>
            <p:spPr>
              <a:xfrm rot="693652" flipV="1">
                <a:off x="11170458" y="920188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5" name="等腰三角形 14"/>
              <p:cNvSpPr/>
              <p:nvPr userDrawn="1">
                <p:custDataLst>
                  <p:tags r:id="rId5"/>
                </p:custDataLst>
              </p:nvPr>
            </p:nvSpPr>
            <p:spPr>
              <a:xfrm rot="18492899" flipV="1">
                <a:off x="11650344" y="549766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7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8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gradFill>
          <a:gsLst>
            <a:gs pos="0">
              <a:schemeClr val="tx2"/>
            </a:gs>
            <a:gs pos="100000">
              <a:schemeClr val="bg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>
            <p:custDataLst>
              <p:tags r:id="rId2"/>
            </p:custDataLst>
          </p:nvPr>
        </p:nvGrpSpPr>
        <p:grpSpPr>
          <a:xfrm>
            <a:off x="261175" y="304800"/>
            <a:ext cx="11626025" cy="6248400"/>
            <a:chOff x="261175" y="304800"/>
            <a:chExt cx="11626025" cy="6248400"/>
          </a:xfrm>
        </p:grpSpPr>
        <p:sp>
          <p:nvSpPr>
            <p:cNvPr id="11" name="矩形 10"/>
            <p:cNvSpPr/>
            <p:nvPr userDrawn="1">
              <p:custDataLst>
                <p:tags r:id="rId3"/>
              </p:custDataLst>
            </p:nvPr>
          </p:nvSpPr>
          <p:spPr>
            <a:xfrm>
              <a:off x="304800" y="304800"/>
              <a:ext cx="11582400" cy="6248400"/>
            </a:xfrm>
            <a:prstGeom prst="rect">
              <a:avLst/>
            </a:prstGeom>
            <a:gradFill flip="none" rotWithShape="1">
              <a:gsLst>
                <a:gs pos="40000">
                  <a:schemeClr val="bg2"/>
                </a:gs>
                <a:gs pos="92000">
                  <a:schemeClr val="tx2"/>
                </a:gs>
              </a:gsLst>
              <a:lin ang="2700000" scaled="0"/>
              <a:tileRect/>
            </a:gradFill>
            <a:ln>
              <a:noFill/>
            </a:ln>
            <a:effectLst>
              <a:outerShdw blurRad="342900" sx="106000" sy="106000" algn="ctr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600" baseline="0" dirty="0">
                <a:solidFill>
                  <a:schemeClr val="accent3"/>
                </a:solidFill>
                <a:latin typeface="Arial" panose="020B0604020202020204" pitchFamily="34" charset="0"/>
              </a:endParaRPr>
            </a:p>
          </p:txBody>
        </p:sp>
        <p:grpSp>
          <p:nvGrpSpPr>
            <p:cNvPr id="12" name="组合 11"/>
            <p:cNvGrpSpPr/>
            <p:nvPr userDrawn="1"/>
          </p:nvGrpSpPr>
          <p:grpSpPr>
            <a:xfrm>
              <a:off x="261175" y="597763"/>
              <a:ext cx="11327050" cy="5883697"/>
              <a:chOff x="261175" y="597763"/>
              <a:chExt cx="11327050" cy="5883697"/>
            </a:xfrm>
          </p:grpSpPr>
          <p:sp>
            <p:nvSpPr>
              <p:cNvPr id="13" name="等腰三角形 12"/>
              <p:cNvSpPr/>
              <p:nvPr userDrawn="1">
                <p:custDataLst>
                  <p:tags r:id="rId4"/>
                </p:custDataLst>
              </p:nvPr>
            </p:nvSpPr>
            <p:spPr>
              <a:xfrm rot="2315082">
                <a:off x="261175" y="6021632"/>
                <a:ext cx="533400" cy="45982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14" name="等腰三角形 13"/>
              <p:cNvSpPr/>
              <p:nvPr userDrawn="1">
                <p:custDataLst>
                  <p:tags r:id="rId5"/>
                </p:custDataLst>
              </p:nvPr>
            </p:nvSpPr>
            <p:spPr>
              <a:xfrm rot="2015744" flipV="1">
                <a:off x="11265491" y="597763"/>
                <a:ext cx="322734" cy="278218"/>
              </a:xfrm>
              <a:prstGeom prst="triangle">
                <a:avLst/>
              </a:prstGeom>
              <a:gradFill flip="none" rotWithShape="1">
                <a:gsLst>
                  <a:gs pos="0">
                    <a:schemeClr val="bg2"/>
                  </a:gs>
                  <a:gs pos="100000">
                    <a:schemeClr val="tx2"/>
                  </a:gs>
                </a:gsLst>
                <a:lin ang="0" scaled="0"/>
                <a:tileRect/>
              </a:gradFill>
              <a:ln>
                <a:noFill/>
              </a:ln>
              <a:effectLst>
                <a:outerShdw blurRad="342900" sx="114000" sy="114000" algn="ctr" rotWithShape="0">
                  <a:schemeClr val="accent1">
                    <a:lumMod val="50000"/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zh-CN" altLang="en-US" sz="1600" baseline="0">
                  <a:solidFill>
                    <a:schemeClr val="accent3"/>
                  </a:solidFill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6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7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marL="514350" indent="-28575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971550" indent="-28575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428750" indent="-28575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885950" indent="-28575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marL="2343150" indent="-28575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baseline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lnSpc>
                <a:spcPct val="120000"/>
              </a:lnSpc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184.xml"/><Relationship Id="rId23" Type="http://schemas.openxmlformats.org/officeDocument/2006/relationships/tags" Target="../tags/tag183.xml"/><Relationship Id="rId22" Type="http://schemas.openxmlformats.org/officeDocument/2006/relationships/tags" Target="../tags/tag182.xml"/><Relationship Id="rId21" Type="http://schemas.openxmlformats.org/officeDocument/2006/relationships/tags" Target="../tags/tag181.xml"/><Relationship Id="rId20" Type="http://schemas.openxmlformats.org/officeDocument/2006/relationships/tags" Target="../tags/tag180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17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lnSpc>
                <a:spcPct val="120000"/>
              </a:lnSpc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lnSpc>
                <a:spcPct val="120000"/>
              </a:lnSpc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lnSpc>
                <a:spcPct val="120000"/>
              </a:lnSpc>
              <a:defRPr sz="12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4.xml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5.xml"/><Relationship Id="rId1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96.xml"/><Relationship Id="rId2" Type="http://schemas.openxmlformats.org/officeDocument/2006/relationships/image" Target="../media/image19.jpeg"/><Relationship Id="rId1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7.xml"/><Relationship Id="rId1" Type="http://schemas.openxmlformats.org/officeDocument/2006/relationships/image" Target="../media/image2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8.xml"/><Relationship Id="rId1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9.xml"/><Relationship Id="rId1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00.xml"/><Relationship Id="rId2" Type="http://schemas.openxmlformats.org/officeDocument/2006/relationships/image" Target="../media/image24.jpeg"/><Relationship Id="rId1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1.xml"/><Relationship Id="rId1" Type="http://schemas.openxmlformats.org/officeDocument/2006/relationships/image" Target="../media/image25.jpe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202.xml"/><Relationship Id="rId2" Type="http://schemas.openxmlformats.org/officeDocument/2006/relationships/image" Target="../media/image27.jpeg"/><Relationship Id="rId1" Type="http://schemas.openxmlformats.org/officeDocument/2006/relationships/image" Target="../media/image26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3.xml"/><Relationship Id="rId1" Type="http://schemas.openxmlformats.org/officeDocument/2006/relationships/image" Target="../media/image28.jpe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tags" Target="../tags/tag186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04.xml"/><Relationship Id="rId1" Type="http://schemas.openxmlformats.org/officeDocument/2006/relationships/image" Target="../media/image29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5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187.xml"/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9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90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91.xml"/><Relationship Id="rId2" Type="http://schemas.openxmlformats.org/officeDocument/2006/relationships/image" Target="../media/image11.jpe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9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193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33525" y="2013585"/>
            <a:ext cx="9300210" cy="1473835"/>
          </a:xfrm>
        </p:spPr>
        <p:txBody>
          <a:bodyPr>
            <a:normAutofit fontScale="90000"/>
          </a:bodyPr>
          <a:p>
            <a:r>
              <a:rPr lang="en-US" altLang="zh-CN"/>
              <a:t>DIY</a:t>
            </a:r>
            <a:r>
              <a:rPr lang="zh-CN" altLang="en-US"/>
              <a:t>发光</a:t>
            </a:r>
            <a:r>
              <a:rPr lang="zh-CN" altLang="en-US"/>
              <a:t>平场</a:t>
            </a:r>
            <a:r>
              <a:rPr lang="zh-CN" altLang="en-US"/>
              <a:t>电动镜头盖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312920" y="3604895"/>
            <a:ext cx="3322955" cy="507365"/>
          </a:xfrm>
        </p:spPr>
        <p:txBody>
          <a:bodyPr>
            <a:normAutofit/>
          </a:bodyPr>
          <a:p>
            <a:r>
              <a:rPr lang="en-US" altLang="zh-CN"/>
              <a:t>by lewcherwyn</a:t>
            </a:r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材料</a:t>
            </a: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157730" y="1023620"/>
            <a:ext cx="7593330" cy="56464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Step1、测量降压模块</a:t>
            </a:r>
            <a:r>
              <a:rPr lang="zh-CN" altLang="en-US"/>
              <a:t>输出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2235" y="1102360"/>
            <a:ext cx="6765925" cy="50888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Step</a:t>
            </a:r>
            <a:r>
              <a:rPr lang="en-US" altLang="zh-CN"/>
              <a:t>2</a:t>
            </a:r>
            <a:r>
              <a:t>、</a:t>
            </a:r>
            <a:r>
              <a:t>连接</a:t>
            </a:r>
            <a:r>
              <a:rPr lang="en-US" altLang="zh-CN"/>
              <a:t>12V</a:t>
            </a:r>
            <a:r>
              <a:t>供电母头</a:t>
            </a:r>
          </a:p>
        </p:txBody>
      </p:sp>
      <p:pic>
        <p:nvPicPr>
          <p:cNvPr id="4" name="图片 3" descr="IMG_226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7370" y="1664335"/>
            <a:ext cx="5340350" cy="4005580"/>
          </a:xfrm>
          <a:prstGeom prst="rect">
            <a:avLst/>
          </a:prstGeom>
        </p:spPr>
      </p:pic>
      <p:pic>
        <p:nvPicPr>
          <p:cNvPr id="5" name="图片 4" descr="IMG_22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090" y="1664335"/>
            <a:ext cx="5340985" cy="40062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Step</a:t>
            </a:r>
            <a:r>
              <a:rPr lang="en-US" altLang="zh-CN"/>
              <a:t>3</a:t>
            </a:r>
            <a:r>
              <a:t>、</a:t>
            </a:r>
            <a:r>
              <a:t>连接</a:t>
            </a:r>
            <a:r>
              <a:rPr lang="en-US" altLang="zh-CN"/>
              <a:t>12V</a:t>
            </a:r>
            <a:r>
              <a:t>降压模块</a:t>
            </a:r>
          </a:p>
        </p:txBody>
      </p:sp>
      <p:pic>
        <p:nvPicPr>
          <p:cNvPr id="4" name="图片 3" descr="IMG_228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29180" y="1057910"/>
            <a:ext cx="7534275" cy="56515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Step</a:t>
            </a:r>
            <a:r>
              <a:rPr lang="en-US" altLang="zh-CN"/>
              <a:t>4</a:t>
            </a:r>
            <a:r>
              <a:t>、</a:t>
            </a:r>
            <a:r>
              <a:t>连接</a:t>
            </a:r>
            <a:r>
              <a:rPr lang="en-US" altLang="zh-CN"/>
              <a:t>MOS</a:t>
            </a:r>
            <a:r>
              <a:t>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 sz="3600"/>
              <a:t>+ </a:t>
            </a:r>
            <a:r>
              <a:rPr lang="en-US" altLang="zh-CN" sz="2800"/>
              <a:t>~ VIN</a:t>
            </a:r>
            <a:endParaRPr lang="en-US" altLang="zh-CN" sz="2800"/>
          </a:p>
          <a:p>
            <a:pPr marL="0" indent="0">
              <a:buNone/>
            </a:pPr>
            <a:r>
              <a:rPr lang="en-US" altLang="zh-CN" sz="4400"/>
              <a:t>- </a:t>
            </a:r>
            <a:r>
              <a:rPr lang="en-US" altLang="zh-CN" sz="3200"/>
              <a:t>~ </a:t>
            </a:r>
            <a:r>
              <a:rPr lang="en-US" altLang="zh-CN" sz="2800"/>
              <a:t>GND</a:t>
            </a:r>
            <a:endParaRPr lang="en-US" altLang="zh-CN" sz="2800"/>
          </a:p>
        </p:txBody>
      </p:sp>
      <p:pic>
        <p:nvPicPr>
          <p:cNvPr id="4" name="图片 3" descr="IMG_229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7160" y="1017905"/>
            <a:ext cx="7312025" cy="54851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Step</a:t>
            </a:r>
            <a:r>
              <a:rPr>
                <a:sym typeface="+mn-ea"/>
              </a:rPr>
              <a:t>、</a:t>
            </a:r>
            <a:r>
              <a:rPr lang="en-US" altLang="zh-CN">
                <a:sym typeface="+mn-ea"/>
              </a:rPr>
              <a:t>Arduino nano </a:t>
            </a:r>
            <a:r>
              <a:rPr>
                <a:sym typeface="+mn-ea"/>
              </a:rPr>
              <a:t>连接电机控制线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400"/>
              <a:t>D10</a:t>
            </a:r>
            <a:r>
              <a:rPr sz="2400"/>
              <a:t>引脚</a:t>
            </a:r>
            <a:endParaRPr sz="2400"/>
          </a:p>
        </p:txBody>
      </p:sp>
      <p:pic>
        <p:nvPicPr>
          <p:cNvPr id="4" name="图片 3" descr="IMG_229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5240" y="952500"/>
            <a:ext cx="7081520" cy="53117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>
                <a:sym typeface="+mn-ea"/>
              </a:rPr>
              <a:t>Step5</a:t>
            </a:r>
            <a:r>
              <a:rPr>
                <a:sym typeface="+mn-ea"/>
              </a:rPr>
              <a:t>、</a:t>
            </a:r>
            <a:r>
              <a:rPr lang="en-US" altLang="zh-CN">
                <a:sym typeface="+mn-ea"/>
              </a:rPr>
              <a:t>MOS</a:t>
            </a:r>
            <a:r>
              <a:rPr>
                <a:sym typeface="+mn-ea"/>
              </a:rPr>
              <a:t>管连接</a:t>
            </a:r>
            <a:r>
              <a:rPr lang="en-US" altLang="zh-CN">
                <a:sym typeface="+mn-ea"/>
              </a:rPr>
              <a:t>Arduino nano</a:t>
            </a:r>
            <a:endParaRPr lang="zh-CN" altLang="en-US"/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5233035" y="834390"/>
            <a:ext cx="6562725" cy="49326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17830" y="2609215"/>
            <a:ext cx="2727325" cy="13836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/>
              <a:t>GND   ~   GND</a:t>
            </a:r>
            <a:endParaRPr lang="en-US" altLang="zh-CN" sz="2800"/>
          </a:p>
          <a:p>
            <a:r>
              <a:rPr lang="en-US" altLang="zh-CN" sz="2800"/>
              <a:t>VCC    ~   5V</a:t>
            </a:r>
            <a:endParaRPr lang="en-US" altLang="zh-CN" sz="2800"/>
          </a:p>
          <a:p>
            <a:r>
              <a:rPr lang="en-US" altLang="zh-CN" sz="2800"/>
              <a:t>SIG     ~   D5</a:t>
            </a:r>
            <a:endParaRPr lang="en-US" altLang="zh-CN" sz="2800"/>
          </a:p>
        </p:txBody>
      </p:sp>
      <p:sp>
        <p:nvSpPr>
          <p:cNvPr id="8" name="文本框 7"/>
          <p:cNvSpPr txBox="1"/>
          <p:nvPr/>
        </p:nvSpPr>
        <p:spPr>
          <a:xfrm>
            <a:off x="222885" y="1847215"/>
            <a:ext cx="12661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/>
              <a:t>MOS</a:t>
            </a:r>
            <a:endParaRPr lang="en-US" altLang="zh-CN" sz="3600"/>
          </a:p>
        </p:txBody>
      </p:sp>
      <p:sp>
        <p:nvSpPr>
          <p:cNvPr id="9" name="文本框 8"/>
          <p:cNvSpPr txBox="1"/>
          <p:nvPr/>
        </p:nvSpPr>
        <p:spPr>
          <a:xfrm>
            <a:off x="1698625" y="1847215"/>
            <a:ext cx="194183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/>
              <a:t>Arduino</a:t>
            </a:r>
            <a:endParaRPr lang="en-US" altLang="zh-CN" sz="3600"/>
          </a:p>
        </p:txBody>
      </p:sp>
      <p:pic>
        <p:nvPicPr>
          <p:cNvPr id="10" name="图片 9" descr="IMG_229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0" y="4206240"/>
            <a:ext cx="4351020" cy="32639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Step</a:t>
            </a:r>
            <a:r>
              <a:rPr lang="en-US" altLang="zh-CN"/>
              <a:t>6</a:t>
            </a:r>
            <a:r>
              <a:t>、</a:t>
            </a:r>
            <a:r>
              <a:t>连接平场板</a:t>
            </a:r>
            <a:r>
              <a:t>供电线</a:t>
            </a:r>
          </a:p>
        </p:txBody>
      </p:sp>
      <p:pic>
        <p:nvPicPr>
          <p:cNvPr id="4" name="图片 3" descr="IMG_23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61690" y="1021080"/>
            <a:ext cx="7441565" cy="558101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480060" y="2832100"/>
            <a:ext cx="230378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/>
              <a:t>V+  ~   </a:t>
            </a:r>
            <a:r>
              <a:rPr lang="zh-CN" altLang="en-US" sz="3600"/>
              <a:t>红</a:t>
            </a:r>
            <a:endParaRPr lang="zh-CN" altLang="en-US" sz="3600"/>
          </a:p>
          <a:p>
            <a:r>
              <a:rPr lang="en-US" altLang="zh-CN" sz="3600"/>
              <a:t>V-   ~   </a:t>
            </a:r>
            <a:r>
              <a:rPr lang="zh-CN" altLang="en-US" sz="3600"/>
              <a:t>黑</a:t>
            </a:r>
            <a:endParaRPr lang="zh-CN" altLang="en-US" sz="3600"/>
          </a:p>
        </p:txBody>
      </p:sp>
      <p:sp>
        <p:nvSpPr>
          <p:cNvPr id="7" name="文本框 6"/>
          <p:cNvSpPr txBox="1"/>
          <p:nvPr/>
        </p:nvSpPr>
        <p:spPr>
          <a:xfrm>
            <a:off x="177165" y="2186940"/>
            <a:ext cx="126619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3600"/>
              <a:t>MOS</a:t>
            </a:r>
            <a:endParaRPr lang="en-US" altLang="zh-CN" sz="3600"/>
          </a:p>
        </p:txBody>
      </p:sp>
      <p:sp>
        <p:nvSpPr>
          <p:cNvPr id="8" name="文本框 7"/>
          <p:cNvSpPr txBox="1"/>
          <p:nvPr/>
        </p:nvSpPr>
        <p:spPr>
          <a:xfrm>
            <a:off x="1706245" y="2186940"/>
            <a:ext cx="15544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600"/>
              <a:t>平场板</a:t>
            </a:r>
            <a:endParaRPr lang="zh-CN" altLang="en-US" sz="3600"/>
          </a:p>
        </p:txBody>
      </p:sp>
    </p:spTree>
    <p:custDataLst>
      <p:tags r:id="rId2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Step</a:t>
            </a:r>
            <a:r>
              <a:rPr lang="en-US" altLang="zh-CN"/>
              <a:t>7</a:t>
            </a:r>
            <a:r>
              <a:t>、</a:t>
            </a:r>
            <a:r>
              <a:rPr lang="zh-CN" altLang="en-US"/>
              <a:t>装盒</a:t>
            </a:r>
            <a:endParaRPr lang="zh-CN" altLang="en-US"/>
          </a:p>
        </p:txBody>
      </p:sp>
      <p:pic>
        <p:nvPicPr>
          <p:cNvPr id="4" name="图片 3" descr="IMG_230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8005" y="1539875"/>
            <a:ext cx="6188075" cy="4641215"/>
          </a:xfrm>
          <a:prstGeom prst="rect">
            <a:avLst/>
          </a:prstGeom>
        </p:spPr>
      </p:pic>
      <p:pic>
        <p:nvPicPr>
          <p:cNvPr id="5" name="图片 4" descr="IMG_230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8865" y="885190"/>
            <a:ext cx="7162800" cy="53733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882" y="443234"/>
            <a:ext cx="10852237" cy="441964"/>
          </a:xfrm>
        </p:spPr>
        <p:txBody>
          <a:bodyPr/>
          <a:p>
            <a:r>
              <a:t>Step</a:t>
            </a:r>
            <a:r>
              <a:rPr lang="en-US" altLang="zh-CN"/>
              <a:t>8</a:t>
            </a:r>
            <a:r>
              <a:t>、</a:t>
            </a:r>
            <a:r>
              <a:t>连接舵机</a:t>
            </a:r>
          </a:p>
        </p:txBody>
      </p:sp>
      <p:pic>
        <p:nvPicPr>
          <p:cNvPr id="4" name="图片 3" descr="IMG_23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80460" y="1090295"/>
            <a:ext cx="7160895" cy="537019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542925" y="3319145"/>
            <a:ext cx="28359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800">
                <a:sym typeface="+mn-ea"/>
              </a:rPr>
              <a:t>D5    ~    </a:t>
            </a:r>
            <a:r>
              <a:rPr sz="2800">
                <a:sym typeface="+mn-ea"/>
              </a:rPr>
              <a:t>信号线</a:t>
            </a:r>
            <a:endParaRPr lang="zh-CN" altLang="en-US" sz="2800"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69240" y="2649220"/>
            <a:ext cx="14020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控制盒</a:t>
            </a:r>
            <a:endParaRPr lang="zh-CN" altLang="en-US" sz="3200"/>
          </a:p>
        </p:txBody>
      </p:sp>
      <p:sp>
        <p:nvSpPr>
          <p:cNvPr id="8" name="文本框 7"/>
          <p:cNvSpPr txBox="1"/>
          <p:nvPr/>
        </p:nvSpPr>
        <p:spPr>
          <a:xfrm>
            <a:off x="2178050" y="2649220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3200"/>
              <a:t>舵机</a:t>
            </a:r>
            <a:endParaRPr lang="zh-CN" altLang="en-US" sz="3200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sz="2800" b="1">
                <a:sym typeface="+mn-ea"/>
              </a:rPr>
              <a:t>先前项目</a:t>
            </a:r>
            <a:r>
              <a:rPr lang="en-US" altLang="zh-CN" sz="2800" b="1"/>
              <a:t> / </a:t>
            </a:r>
            <a:r>
              <a:rPr lang="en-US" altLang="zh-CN" sz="2800" b="1">
                <a:sym typeface="+mn-ea"/>
              </a:rPr>
              <a:t>previous projects</a:t>
            </a:r>
            <a:r>
              <a:rPr sz="2800" b="1"/>
              <a:t>：</a:t>
            </a:r>
            <a:endParaRPr sz="2800" b="1"/>
          </a:p>
          <a:p>
            <a:pPr marL="0" indent="0">
              <a:buNone/>
            </a:pPr>
            <a:r>
              <a:rPr lang="en-US" altLang="zh-CN"/>
              <a:t>	</a:t>
            </a:r>
            <a:r>
              <a:rPr u="sng"/>
              <a:t>Cheap DIY Remote Controlled Flat Panel</a:t>
            </a:r>
            <a:r>
              <a:t> </a:t>
            </a:r>
            <a:r>
              <a:rPr lang="en-US" altLang="zh-CN"/>
              <a:t>By IAN LAUWERYS  </a:t>
            </a:r>
            <a:r>
              <a:t>便宜的</a:t>
            </a:r>
            <a:r>
              <a:rPr lang="en-US" altLang="zh-CN"/>
              <a:t>DIY</a:t>
            </a:r>
            <a:r>
              <a:t>远程控制平场板</a:t>
            </a:r>
            <a:endParaRPr sz="1800"/>
          </a:p>
          <a:p>
            <a:pPr marL="914400" lvl="2" indent="0">
              <a:buNone/>
            </a:pPr>
            <a:r>
              <a:rPr lang="en-US" altLang="zh-CN" sz="1400"/>
              <a:t>(https://www.blackwaterskies.co.uk/2020/03/cheap-diy-remote-controlled-flat-panel/comment-page-1/?unapproved=4695&amp;moderation-hash=6f8de4fe89ebe9b1be69030712ad81e9#comment-4695)</a:t>
            </a:r>
            <a:endParaRPr lang="en-US" altLang="zh-CN" sz="1400"/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sz="2800">
                <a:sym typeface="+mn-ea"/>
              </a:rPr>
              <a:t>原材料</a:t>
            </a: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</a:rPr>
              <a:t> / </a:t>
            </a:r>
            <a:r>
              <a:rPr lang="en-US" altLang="zh-CN" sz="2800">
                <a:sym typeface="+mn-ea"/>
              </a:rPr>
              <a:t>stuffs</a:t>
            </a:r>
            <a:r>
              <a:rPr sz="2800">
                <a:solidFill>
                  <a:schemeClr val="tx1">
                    <a:lumMod val="85000"/>
                    <a:lumOff val="15000"/>
                  </a:schemeClr>
                </a:solidFill>
              </a:rPr>
              <a:t>：</a:t>
            </a:r>
            <a:endParaRPr sz="2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85800" lvl="1" indent="0"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>
                    <a:lumMod val="85000"/>
                    <a:lumOff val="15000"/>
                  </a:schemeClr>
                </a:solidFill>
              </a:rPr>
              <a:t>LED Tracing panel / LED</a:t>
            </a:r>
            <a:r>
              <a:rPr sz="1800">
                <a:solidFill>
                  <a:schemeClr val="tx1">
                    <a:lumMod val="85000"/>
                    <a:lumOff val="15000"/>
                  </a:schemeClr>
                </a:solidFill>
              </a:rPr>
              <a:t>素描板</a:t>
            </a:r>
            <a:endParaRPr sz="1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85800" lvl="1" indent="0">
              <a:buFont typeface="Arial" panose="020B0604020202020204" pitchFamily="34" charset="0"/>
              <a:buNone/>
            </a:pPr>
            <a:r>
              <a:rPr lang="en-US" altLang="zh-CN" sz="1800">
                <a:solidFill>
                  <a:schemeClr val="tx1">
                    <a:lumMod val="85000"/>
                    <a:lumOff val="15000"/>
                  </a:schemeClr>
                </a:solidFill>
              </a:rPr>
              <a:t>Arduino Nano </a:t>
            </a:r>
            <a:r>
              <a:rPr sz="1800">
                <a:solidFill>
                  <a:schemeClr val="tx1">
                    <a:lumMod val="85000"/>
                    <a:lumOff val="15000"/>
                  </a:schemeClr>
                </a:solidFill>
              </a:rPr>
              <a:t>开发板</a:t>
            </a:r>
            <a:endParaRPr sz="1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85800" lvl="1" indent="0">
              <a:buFont typeface="Arial" panose="020B0604020202020204" pitchFamily="34" charset="0"/>
              <a:buNone/>
            </a:pPr>
            <a:r>
              <a:rPr sz="1800">
                <a:solidFill>
                  <a:schemeClr val="tx1">
                    <a:lumMod val="85000"/>
                    <a:lumOff val="15000"/>
                  </a:schemeClr>
                </a:solidFill>
              </a:rPr>
              <a:t>IRF520 N Channel MOSFET </a:t>
            </a:r>
            <a:r>
              <a:rPr lang="en-US" altLang="zh-CN" sz="1800">
                <a:solidFill>
                  <a:schemeClr val="tx1">
                    <a:lumMod val="85000"/>
                    <a:lumOff val="15000"/>
                  </a:schemeClr>
                </a:solidFill>
              </a:rPr>
              <a:t>/ N</a:t>
            </a:r>
            <a:r>
              <a:rPr sz="1800">
                <a:solidFill>
                  <a:schemeClr val="tx1">
                    <a:lumMod val="85000"/>
                    <a:lumOff val="15000"/>
                  </a:schemeClr>
                </a:solidFill>
              </a:rPr>
              <a:t>沟道</a:t>
            </a:r>
            <a:r>
              <a:rPr lang="en-US" altLang="zh-CN" sz="1800">
                <a:solidFill>
                  <a:schemeClr val="tx1">
                    <a:lumMod val="85000"/>
                    <a:lumOff val="15000"/>
                  </a:schemeClr>
                </a:solidFill>
              </a:rPr>
              <a:t>MOS</a:t>
            </a:r>
            <a:r>
              <a:rPr sz="1800">
                <a:solidFill>
                  <a:schemeClr val="tx1">
                    <a:lumMod val="85000"/>
                    <a:lumOff val="15000"/>
                  </a:schemeClr>
                </a:solidFill>
              </a:rPr>
              <a:t>管</a:t>
            </a:r>
            <a:endParaRPr sz="1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685800" lvl="1" indent="0">
              <a:buFont typeface="Arial" panose="020B0604020202020204" pitchFamily="34" charset="0"/>
              <a:buNone/>
            </a:pPr>
            <a:r>
              <a:rPr sz="1800">
                <a:solidFill>
                  <a:schemeClr val="tx1">
                    <a:lumMod val="85000"/>
                    <a:lumOff val="15000"/>
                  </a:schemeClr>
                </a:solidFill>
              </a:rPr>
              <a:t>USB Cable </a:t>
            </a:r>
            <a:r>
              <a:rPr lang="en-US" altLang="zh-CN" sz="1800">
                <a:solidFill>
                  <a:schemeClr val="tx1">
                    <a:lumMod val="85000"/>
                    <a:lumOff val="15000"/>
                  </a:schemeClr>
                </a:solidFill>
              </a:rPr>
              <a:t>/ USB</a:t>
            </a:r>
            <a:r>
              <a:rPr sz="1800">
                <a:solidFill>
                  <a:schemeClr val="tx1">
                    <a:lumMod val="85000"/>
                    <a:lumOff val="15000"/>
                  </a:schemeClr>
                </a:solidFill>
              </a:rPr>
              <a:t>数据线</a:t>
            </a:r>
            <a:endParaRPr sz="18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24040" y="5035550"/>
            <a:ext cx="1584325" cy="1574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9030" y="5064760"/>
            <a:ext cx="1839595" cy="151638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9290" y="4872990"/>
            <a:ext cx="1325880" cy="17373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16875" y="2558415"/>
            <a:ext cx="2961640" cy="217614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完成！</a:t>
            </a:r>
          </a:p>
        </p:txBody>
      </p:sp>
      <p:pic>
        <p:nvPicPr>
          <p:cNvPr id="4" name="图片 3" descr="IMG_23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39035" y="1013460"/>
            <a:ext cx="7472045" cy="560387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引用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《Cheap DIY Remote Controlled Flat Panel》 </a:t>
            </a:r>
            <a:r>
              <a:rPr lang="en-US" altLang="zh-CN"/>
              <a:t>by  IAN LAUWERYS</a:t>
            </a:r>
            <a:endParaRPr lang="en-US" altLang="zh-CN"/>
          </a:p>
          <a:p>
            <a:pPr marL="0" indent="0">
              <a:buNone/>
            </a:pPr>
            <a:r>
              <a:rPr lang="en-US" altLang="zh-CN" sz="1200"/>
              <a:t>https://www.blackwaterskies.co.uk/2020/03/cheap-diy-remote-controlled-flat-panel/comment-page-1/?unapproved=4695&amp;moderation-hash=6f8de4fe89ebe9b1be69030712ad81e9#comment-4695</a:t>
            </a:r>
            <a:endParaRPr lang="en-US" altLang="zh-CN" sz="1200"/>
          </a:p>
          <a:p>
            <a:r>
              <a:t>《Alnitak-Lightbox-Clone》 </a:t>
            </a:r>
            <a:r>
              <a:rPr lang="en-US" altLang="zh-CN"/>
              <a:t>by red-man</a:t>
            </a:r>
            <a:endParaRPr lang="en-US" altLang="zh-CN"/>
          </a:p>
          <a:p>
            <a:pPr marL="0" indent="0">
              <a:buNone/>
            </a:pPr>
            <a:r>
              <a:rPr lang="zh-CN" altLang="en-US" sz="1200"/>
              <a:t>https://github.com/red-man/Alnitak-Lightbox-Clone</a:t>
            </a:r>
            <a:endParaRPr lang="zh-CN" altLang="en-US" sz="1200"/>
          </a:p>
          <a:p>
            <a:r>
              <a:rPr lang="zh-CN" altLang="en-US"/>
              <a:t>《电子元件，原来学习场效应管，MOS管，开关管如此简单！》 </a:t>
            </a:r>
            <a:r>
              <a:rPr lang="en-US" altLang="zh-CN"/>
              <a:t>by 多多百科 BV1hE411e7LP</a:t>
            </a:r>
            <a:endParaRPr lang="en-US" altLang="zh-CN"/>
          </a:p>
          <a:p>
            <a:pPr marL="0" indent="0">
              <a:buNone/>
            </a:pPr>
            <a:r>
              <a:rPr lang="en-US" altLang="zh-CN" sz="1200"/>
              <a:t>https://www.bilibili.com/video/BV1hE411e7LP</a:t>
            </a:r>
            <a:endParaRPr lang="en-US" altLang="zh-CN" sz="1200"/>
          </a:p>
          <a:p>
            <a:r>
              <a:t>《用Arduino剖析PWM脉宽调制》 </a:t>
            </a:r>
            <a:r>
              <a:rPr lang="en-US" altLang="zh-CN"/>
              <a:t>by -Persis</a:t>
            </a:r>
            <a:endParaRPr lang="en-US" altLang="zh-CN"/>
          </a:p>
          <a:p>
            <a:pPr marL="0" indent="0">
              <a:buNone/>
            </a:pPr>
            <a:r>
              <a:rPr lang="en-US" altLang="zh-CN" sz="1200"/>
              <a:t>https://blog.csdn.net/qq_37828443/article/details/78290343</a:t>
            </a:r>
            <a:endParaRPr lang="en-US" altLang="zh-CN" sz="1200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4005" y="4083050"/>
            <a:ext cx="11612880" cy="2258060"/>
          </a:xfrm>
        </p:spPr>
        <p:txBody>
          <a:bodyPr/>
          <a:p>
            <a:pPr marL="0" indent="0">
              <a:buNone/>
            </a:pPr>
            <a:r>
              <a:rPr lang="en-US" altLang="zh-CN" sz="2400"/>
              <a:t>PWM</a:t>
            </a:r>
            <a:r>
              <a:rPr sz="2400"/>
              <a:t>调光原理 </a:t>
            </a:r>
            <a:endParaRPr sz="2400"/>
          </a:p>
          <a:p>
            <a:pPr marL="0" indent="0">
              <a:buNone/>
            </a:pPr>
            <a:r>
              <a:rPr sz="1800">
                <a:sym typeface="+mn-ea"/>
              </a:rPr>
              <a:t>脉冲宽度调制 </a:t>
            </a:r>
            <a:r>
              <a:rPr sz="1800"/>
              <a:t>Pulse Width Modulation</a:t>
            </a:r>
            <a:endParaRPr sz="1800"/>
          </a:p>
          <a:p>
            <a:pPr marL="0" indent="0">
              <a:buNone/>
            </a:pPr>
            <a:r>
              <a:rPr sz="1800"/>
              <a:t>占空比 </a:t>
            </a:r>
            <a:r>
              <a:rPr lang="en-US" altLang="zh-CN" sz="1800"/>
              <a:t>duty cycle</a:t>
            </a:r>
            <a:endParaRPr sz="1800"/>
          </a:p>
        </p:txBody>
      </p:sp>
      <p:pic>
        <p:nvPicPr>
          <p:cNvPr id="4" name="图片 3" descr="Lightbox-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1970" y="323215"/>
            <a:ext cx="8350885" cy="347472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0075" y="4083050"/>
            <a:ext cx="3907790" cy="2526030"/>
          </a:xfrm>
          <a:prstGeom prst="rect">
            <a:avLst/>
          </a:prstGeom>
        </p:spPr>
      </p:pic>
      <p:pic>
        <p:nvPicPr>
          <p:cNvPr id="7" name="图片 6" descr="858860-20161123135354659-17841753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1960" y="5266055"/>
            <a:ext cx="1914525" cy="134302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sz="2400">
                <a:sym typeface="+mn-ea"/>
              </a:rPr>
              <a:t>为什么选择</a:t>
            </a:r>
            <a:r>
              <a:rPr lang="en-US" altLang="zh-CN" sz="2400">
                <a:sym typeface="+mn-ea"/>
              </a:rPr>
              <a:t>MOS</a:t>
            </a:r>
            <a:r>
              <a:rPr sz="2400">
                <a:sym typeface="+mn-ea"/>
              </a:rPr>
              <a:t>管</a:t>
            </a:r>
            <a:r>
              <a:rPr lang="en-US" altLang="zh-CN" sz="2400">
                <a:sym typeface="+mn-ea"/>
              </a:rPr>
              <a:t> / </a:t>
            </a:r>
            <a:r>
              <a:rPr lang="en-US" altLang="zh-CN">
                <a:sym typeface="+mn-ea"/>
              </a:rPr>
              <a:t>Why MOSFET?</a:t>
            </a:r>
            <a:endParaRPr lang="en-US" altLang="zh-CN">
              <a:sym typeface="+mn-ea"/>
            </a:endParaRPr>
          </a:p>
          <a:p>
            <a:pPr marL="0" indent="0">
              <a:buNone/>
            </a:pPr>
            <a:r>
              <a:rPr lang="en-US" altLang="zh-CN">
                <a:sym typeface="+mn-ea"/>
              </a:rPr>
              <a:t>	</a:t>
            </a:r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Bilibili by 多多百科 </a:t>
            </a:r>
            <a:r>
              <a:rPr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（</a:t>
            </a:r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1:01-3:15</a:t>
            </a:r>
            <a:r>
              <a:rPr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）</a:t>
            </a:r>
            <a:r>
              <a:rPr lang="en-US" altLang="zh-CN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(</a:t>
            </a:r>
            <a:r>
              <a:rPr lang="en-US" altLang="zh-CN">
                <a:sym typeface="+mn-ea"/>
              </a:rPr>
              <a:t>https://www.bilibili.com/video/BV1hE411e7LP?from=search&amp;seid=7799568278149950868&amp;spm_id_from=333.337.0.0)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sz="2800" b="1">
                <a:sym typeface="+mn-ea"/>
              </a:rPr>
              <a:t>先前项目</a:t>
            </a:r>
            <a:r>
              <a:rPr lang="en-US" altLang="zh-CN" sz="2800" b="1">
                <a:sym typeface="+mn-ea"/>
              </a:rPr>
              <a:t> / </a:t>
            </a:r>
            <a:r>
              <a:rPr lang="en-US" altLang="zh-CN" sz="2800" b="1">
                <a:sym typeface="+mn-ea"/>
              </a:rPr>
              <a:t>previous projects</a:t>
            </a:r>
            <a:r>
              <a:rPr sz="2800" b="1">
                <a:sym typeface="+mn-ea"/>
              </a:rPr>
              <a:t>：</a:t>
            </a:r>
            <a:endParaRPr sz="2800" b="1">
              <a:sym typeface="+mn-ea"/>
            </a:endParaRPr>
          </a:p>
          <a:p>
            <a:pPr marL="457200" lvl="1" indent="0">
              <a:buNone/>
            </a:pPr>
            <a:r>
              <a:rPr lang="zh-CN" altLang="en-US" sz="2000" u="sng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Alnitak-Lightbox-Clone</a:t>
            </a:r>
            <a:r>
              <a:rPr lang="zh-CN" altLang="en-US" sz="20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by red-man(CHRIS)  </a:t>
            </a:r>
            <a:r>
              <a:rPr sz="2000">
                <a:sym typeface="+mn-ea"/>
              </a:rPr>
              <a:t>Alnitak平场板</a:t>
            </a:r>
            <a:endParaRPr sz="2000">
              <a:sym typeface="+mn-ea"/>
            </a:endParaRPr>
          </a:p>
          <a:p>
            <a:pPr marL="457200" lvl="1" indent="0">
              <a:buNone/>
            </a:pPr>
            <a:r>
              <a:rPr lang="en-US" altLang="zh-CN">
                <a:sym typeface="+mn-ea"/>
              </a:rPr>
              <a:t>(https://github.com/red-man/Alnitak-Lightbox-Clone/blob/master/alnitak-lightbox-sketch.ino/alnitak-lightbox-sketch.ino.ino)</a:t>
            </a:r>
            <a:endParaRPr lang="en-US" altLang="zh-CN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1212215"/>
            <a:ext cx="5719445" cy="42849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9085" y="1875155"/>
            <a:ext cx="5440045" cy="335407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 sz="2400"/>
              <a:t>舵机</a:t>
            </a:r>
            <a:endParaRPr lang="zh-CN" altLang="en-US" sz="2400"/>
          </a:p>
          <a:p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endParaRPr lang="zh-CN" altLang="en-US"/>
          </a:p>
          <a:p>
            <a:r>
              <a:rPr lang="zh-CN" altLang="en-US" sz="2400"/>
              <a:t>发光圆盘</a:t>
            </a:r>
            <a:endParaRPr lang="zh-CN" altLang="en-US" sz="2400"/>
          </a:p>
          <a:p>
            <a:pPr marL="914400" lvl="2" indent="0">
              <a:buNone/>
            </a:pPr>
            <a:r>
              <a:rPr lang="en-US" altLang="zh-CN" sz="2000"/>
              <a:t>12V 圆形背光板</a:t>
            </a:r>
            <a:endParaRPr lang="en-US" altLang="zh-CN" sz="2000"/>
          </a:p>
          <a:p>
            <a:pPr marL="914400" lvl="2" indent="0">
              <a:buNone/>
            </a:pPr>
            <a:r>
              <a:rPr sz="2000"/>
              <a:t>注意发光尺寸</a:t>
            </a:r>
            <a:endParaRPr sz="2000"/>
          </a:p>
          <a:p>
            <a:pPr marL="914400" lvl="2" indent="0">
              <a:buNone/>
            </a:pPr>
            <a:r>
              <a:rPr sz="2000"/>
              <a:t>价格</a:t>
            </a:r>
            <a:r>
              <a:rPr lang="en-US" altLang="zh-CN" sz="2000"/>
              <a:t>70~200</a:t>
            </a:r>
            <a:endParaRPr sz="2000"/>
          </a:p>
          <a:p>
            <a:pPr marL="914400" lvl="2" indent="0">
              <a:buNone/>
            </a:pPr>
            <a:endParaRPr sz="2400"/>
          </a:p>
          <a:p>
            <a:pPr marL="228600" lvl="0" indent="-228600">
              <a:buFont typeface="Arial" panose="020B0604020202020204" pitchFamily="34" charset="0"/>
              <a:buChar char="•"/>
            </a:pPr>
            <a:endParaRPr lang="en-US" altLang="zh-CN" sz="24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25035" y="3547745"/>
            <a:ext cx="3044190" cy="3044190"/>
          </a:xfrm>
          <a:prstGeom prst="rect">
            <a:avLst/>
          </a:prstGeom>
        </p:spPr>
      </p:pic>
      <p:pic>
        <p:nvPicPr>
          <p:cNvPr id="12" name="图片 11" descr="图片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3205" y="885190"/>
            <a:ext cx="6927850" cy="234886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800">
                <a:sym typeface="+mn-ea"/>
              </a:rPr>
              <a:t>Arduino Nano</a:t>
            </a:r>
            <a:endParaRPr lang="en-US" altLang="zh-CN" sz="2800">
              <a:sym typeface="+mn-ea"/>
            </a:endParaRPr>
          </a:p>
          <a:p>
            <a:pPr marL="914400" lvl="2" indent="0">
              <a:buFont typeface="Arial" panose="020B0604020202020204" pitchFamily="34" charset="0"/>
              <a:buNone/>
            </a:pPr>
            <a:r>
              <a:rPr sz="2000">
                <a:solidFill>
                  <a:schemeClr val="tx1">
                    <a:lumMod val="85000"/>
                    <a:lumOff val="15000"/>
                  </a:schemeClr>
                </a:solidFill>
              </a:rPr>
              <a:t>价格</a:t>
            </a:r>
            <a:r>
              <a: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</a:rPr>
              <a:t>20~</a:t>
            </a:r>
            <a:endParaRPr lang="en-US" altLang="zh-CN" sz="2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</a:rPr>
              <a:t>12V</a:t>
            </a:r>
            <a:r>
              <a:rPr sz="2800">
                <a:solidFill>
                  <a:schemeClr val="tx1">
                    <a:lumMod val="85000"/>
                    <a:lumOff val="15000"/>
                  </a:schemeClr>
                </a:solidFill>
              </a:rPr>
              <a:t>降压模块</a:t>
            </a:r>
            <a:endParaRPr sz="2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sz="2000">
                <a:solidFill>
                  <a:schemeClr val="tx1">
                    <a:lumMod val="85000"/>
                    <a:lumOff val="15000"/>
                  </a:schemeClr>
                </a:solidFill>
              </a:rPr>
              <a:t>给舵机供电</a:t>
            </a:r>
            <a:endParaRPr sz="20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0" lvl="0" indent="0">
              <a:buFont typeface="Arial" panose="020B0604020202020204" pitchFamily="34" charset="0"/>
              <a:buNone/>
            </a:pPr>
            <a:r>
              <a: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</a:rPr>
              <a:t>	</a:t>
            </a:r>
            <a:r>
              <a:rPr sz="2000">
                <a:solidFill>
                  <a:schemeClr val="tx1">
                    <a:lumMod val="85000"/>
                    <a:lumOff val="15000"/>
                  </a:schemeClr>
                </a:solidFill>
              </a:rPr>
              <a:t>价格</a:t>
            </a:r>
            <a:r>
              <a:rPr lang="en-US" altLang="zh-CN" sz="2000">
                <a:solidFill>
                  <a:schemeClr val="tx1">
                    <a:lumMod val="85000"/>
                    <a:lumOff val="15000"/>
                  </a:schemeClr>
                </a:solidFill>
              </a:rPr>
              <a:t>3~5</a:t>
            </a: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1143000" lvl="2" indent="-228600">
              <a:buFont typeface="Arial" panose="020B0604020202020204" pitchFamily="34" charset="0"/>
              <a:buChar char="•"/>
            </a:pP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228600" lvl="0" indent="-228600">
              <a:buFont typeface="Arial" panose="020B0604020202020204" pitchFamily="34" charset="0"/>
              <a:buChar char="•"/>
            </a:pPr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zh-CN" sz="28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72075" y="1288415"/>
            <a:ext cx="2419350" cy="2193290"/>
          </a:xfrm>
          <a:prstGeom prst="rect">
            <a:avLst/>
          </a:prstGeom>
        </p:spPr>
      </p:pic>
      <p:sp>
        <p:nvSpPr>
          <p:cNvPr id="5" name="圆角矩形 4"/>
          <p:cNvSpPr/>
          <p:nvPr/>
        </p:nvSpPr>
        <p:spPr>
          <a:xfrm>
            <a:off x="3160395" y="2572385"/>
            <a:ext cx="1217930" cy="60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211195" y="2692400"/>
            <a:ext cx="12985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有电烙铁</a:t>
            </a:r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3160395" y="1609725"/>
            <a:ext cx="1217930" cy="60896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3100070" y="173037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没有电烙铁</a:t>
            </a:r>
            <a:endParaRPr lang="zh-CN" altLang="en-US"/>
          </a:p>
        </p:txBody>
      </p:sp>
      <p:sp>
        <p:nvSpPr>
          <p:cNvPr id="14" name="燕尾形箭头 13"/>
          <p:cNvSpPr/>
          <p:nvPr/>
        </p:nvSpPr>
        <p:spPr>
          <a:xfrm>
            <a:off x="4425950" y="2793365"/>
            <a:ext cx="1304290" cy="267335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燕尾形箭头 14"/>
          <p:cNvSpPr/>
          <p:nvPr/>
        </p:nvSpPr>
        <p:spPr>
          <a:xfrm>
            <a:off x="4509770" y="1730375"/>
            <a:ext cx="912495" cy="283845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8325" y="3838575"/>
            <a:ext cx="2130425" cy="18923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 sz="2800"/>
              <a:t>MOS</a:t>
            </a:r>
            <a:r>
              <a:rPr sz="2800"/>
              <a:t>管</a:t>
            </a:r>
            <a:endParaRPr sz="2800"/>
          </a:p>
          <a:p>
            <a:endParaRPr sz="3200"/>
          </a:p>
          <a:p>
            <a:endParaRPr sz="3200"/>
          </a:p>
          <a:p>
            <a:pPr marL="0" indent="0">
              <a:buNone/>
            </a:pPr>
            <a:endParaRPr sz="3200"/>
          </a:p>
          <a:p>
            <a:pPr marL="0" indent="0">
              <a:buNone/>
            </a:pPr>
            <a:r>
              <a:rPr lang="en-US" altLang="zh-CN" sz="3200"/>
              <a:t>				</a:t>
            </a:r>
            <a:r>
              <a:rPr sz="2000"/>
              <a:t>价格 </a:t>
            </a:r>
            <a:r>
              <a:rPr lang="en-US" altLang="zh-CN" sz="2000"/>
              <a:t>&lt;5</a:t>
            </a:r>
            <a:endParaRPr lang="en-US" altLang="zh-CN" sz="2000"/>
          </a:p>
          <a:p>
            <a:r>
              <a:rPr sz="2800"/>
              <a:t>导线若干  </a:t>
            </a:r>
            <a:r>
              <a:rPr lang="en-US" altLang="zh-CN" sz="2800"/>
              <a:t>		</a:t>
            </a:r>
            <a:r>
              <a:rPr sz="1800">
                <a:sym typeface="+mn-ea"/>
              </a:rPr>
              <a:t>价格 </a:t>
            </a:r>
            <a:r>
              <a:rPr lang="en-US" altLang="zh-CN" sz="1800">
                <a:sym typeface="+mn-ea"/>
              </a:rPr>
              <a:t>&lt;5</a:t>
            </a:r>
            <a:endParaRPr sz="2800"/>
          </a:p>
          <a:p>
            <a:r>
              <a:rPr lang="en-US" altLang="zh-CN" sz="2800"/>
              <a:t>12V</a:t>
            </a:r>
            <a:r>
              <a:rPr sz="2800"/>
              <a:t>供电母头</a:t>
            </a:r>
            <a:r>
              <a:rPr lang="en-US" altLang="zh-CN" sz="2800"/>
              <a:t>		</a:t>
            </a:r>
            <a:r>
              <a:rPr sz="1800">
                <a:sym typeface="+mn-ea"/>
              </a:rPr>
              <a:t>价格 </a:t>
            </a:r>
            <a:r>
              <a:rPr lang="en-US" altLang="zh-CN" sz="1800">
                <a:sym typeface="+mn-ea"/>
              </a:rPr>
              <a:t>&lt;5</a:t>
            </a:r>
            <a:endParaRPr lang="en-US" altLang="zh-CN" sz="1800">
              <a:sym typeface="+mn-ea"/>
            </a:endParaRPr>
          </a:p>
          <a:p>
            <a:r>
              <a:rPr lang="en-US" altLang="zh-CN" sz="2800">
                <a:sym typeface="+mn-ea"/>
              </a:rPr>
              <a:t>12V2A</a:t>
            </a:r>
            <a:r>
              <a:rPr sz="2800">
                <a:sym typeface="+mn-ea"/>
              </a:rPr>
              <a:t>供电插座</a:t>
            </a:r>
            <a:r>
              <a:rPr lang="en-US" altLang="zh-CN" sz="2800">
                <a:sym typeface="+mn-ea"/>
              </a:rPr>
              <a:t>		</a:t>
            </a:r>
            <a:r>
              <a:rPr sz="2000">
                <a:sym typeface="+mn-ea"/>
              </a:rPr>
              <a:t>价格 </a:t>
            </a:r>
            <a:r>
              <a:rPr lang="en-US" altLang="zh-CN" sz="2000">
                <a:sym typeface="+mn-ea"/>
              </a:rPr>
              <a:t>20~</a:t>
            </a:r>
            <a:endParaRPr lang="en-US" altLang="zh-CN" sz="2000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89200" y="1652905"/>
            <a:ext cx="2597785" cy="184785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353435" y="3693795"/>
            <a:ext cx="868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直插式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2135" y="1626870"/>
            <a:ext cx="2335530" cy="18738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541260" y="369379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电子积木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SLIDE_BACKGROUND_MASK_FLAG" val="1"/>
  <p:tag name="KSO_WM_UNIT_TYPE" val="y"/>
  <p:tag name="KSO_WM_UNIT_INDEX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6.xml><?xml version="1.0" encoding="utf-8"?>
<p:tagLst xmlns:p="http://schemas.openxmlformats.org/presentationml/2006/main">
  <p:tag name="KSO_WM_SLIDE_BACKGROUND_TYPE" val="general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ACKGROUND_TYPE" val="frame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leftRight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3.xml><?xml version="1.0" encoding="utf-8"?>
<p:tagLst xmlns:p="http://schemas.openxmlformats.org/presentationml/2006/main">
  <p:tag name="KSO_WM_SLIDE_BACKGROUND_TYPE" val="leftRight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topBottom"/>
  <p:tag name="KSO_WM_SLIDE_BK_DARK_LIGHT" val="2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4.xml><?xml version="1.0" encoding="utf-8"?>
<p:tagLst xmlns:p="http://schemas.openxmlformats.org/presentationml/2006/main">
  <p:tag name="KSO_WM_SLIDE_BACKGROUND_TYPE" val="topBottom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ottomTop"/>
  <p:tag name="KSO_WM_SLIDE_BK_DARK_LIGHT" val="2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5.xml><?xml version="1.0" encoding="utf-8"?>
<p:tagLst xmlns:p="http://schemas.openxmlformats.org/presentationml/2006/main">
  <p:tag name="KSO_WM_SLIDE_BACKGROUND_TYPE" val="bottomTop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navigation"/>
  <p:tag name="KSO_WM_SLIDE_BK_DARK_LIGHT" val="2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6.xml><?xml version="1.0" encoding="utf-8"?>
<p:tagLst xmlns:p="http://schemas.openxmlformats.org/presentationml/2006/main">
  <p:tag name="KSO_WM_SLIDE_BACKGROUND_TYPE" val="navigation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navigation"/>
  <p:tag name="KSO_WM_SLIDE_BK_DARK_LIGHT" val="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3"/>
  <p:tag name="KSO_WM_UNIT_LAYERLEVEL" val="1"/>
  <p:tag name="KSO_WM_TAG_VERSION" val="1.0"/>
  <p:tag name="KSO_WM_BEAUTIFY_FLAG" val="#wm#"/>
  <p:tag name="KSO_WM_UNIT_TYPE" val="i"/>
  <p:tag name="KSO_WM_UNIT_INDEX" val="3"/>
  <p:tag name="KSO_WM_SLIDE_BACKGROUND_TYPE" val="navigation"/>
  <p:tag name="KSO_WM_SLIDE_BK_DARK_LIGHT" val="2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SLIDE_BACKGROUND_TYPE" val="belt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UNIT_BK_DARK_LIGHT" val="2"/>
  <p:tag name="KSO_WM_SLIDE_BACKGROUND_TYPE" val="belt"/>
  <p:tag name="KSO_WM_SLIDE_BK_DARK_LIGHT" val="2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4862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4862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TAG_VERSION" val="1.0"/>
  <p:tag name="KSO_WM_BEAUTIFY_FLAG" val="#wm#"/>
  <p:tag name="KSO_WM_COMBINE_RELATE_SLIDE_ID" val="background20184520_1"/>
  <p:tag name="KSO_WM_TEMPLATE_CATEGORY" val="custom"/>
  <p:tag name="KSO_WM_TEMPLATE_INDEX" val="20184862"/>
  <p:tag name="KSO_WM_TEMPLATE_SUBCATEGORY" val="0"/>
  <p:tag name="KSO_WM_TEMPLATE_THUMBS_INDEX" val="1、6、7、8、10、22、30"/>
  <p:tag name="KSO_WM_UNIT_SHOW_EDIT_AREA_INDICATION" val="0"/>
  <p:tag name="KSO_WM_TEMPLATE_MASTER_TYPE" val="1"/>
  <p:tag name="KSO_WM_TEMPLATE_COLOR_TYPE" val="0"/>
  <p:tag name="KSO_WM_TEMPLATE_MASTER_THUMB_INDEX" val="12"/>
</p:tagLst>
</file>

<file path=ppt/tags/tag185.xml><?xml version="1.0" encoding="utf-8"?>
<p:tagLst xmlns:p="http://schemas.openxmlformats.org/presentationml/2006/main">
  <p:tag name="KSO_WM_TEMPLATE_CATEGORY" val="custom"/>
  <p:tag name="KSO_WM_TEMPLATE_INDEX" val="20184862"/>
</p:tagLst>
</file>

<file path=ppt/tags/tag186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87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88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89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1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2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3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4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5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6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7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8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199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201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202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203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204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205.xml><?xml version="1.0" encoding="utf-8"?>
<p:tagLst xmlns:p="http://schemas.openxmlformats.org/presentationml/2006/main">
  <p:tag name="KSO_WM_BEAUTIFY_FLAG" val="#wm#"/>
  <p:tag name="KSO_WM_TEMPLATE_CATEGORY" val="custom"/>
  <p:tag name="KSO_WM_TEMPLATE_INDEX" val="20184862"/>
</p:tagLst>
</file>

<file path=ppt/tags/tag206.xml><?xml version="1.0" encoding="utf-8"?>
<p:tagLst xmlns:p="http://schemas.openxmlformats.org/presentationml/2006/main">
  <p:tag name="COMMONDATA" val="eyJoZGlkIjoiNWRiN2EzOTIwNTFkMWRjYjlhM2M2MjEwMTAzOTAyMTAifQ==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9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ACKGROUND_TYPE" val="frame"/>
  <p:tag name="KSO_WM_SLIDE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0*i*1"/>
  <p:tag name="KSO_WM_UNIT_LAYERLEVEL" val="1"/>
  <p:tag name="KSO_WM_TAG_VERSION" val="1.0"/>
  <p:tag name="KSO_WM_BEAUTIFY_FLAG" val="#wm#"/>
  <p:tag name="KSO_WM_UNIT_SUBTYPE" val="h"/>
  <p:tag name="KSO_WM_UNIT_BK_DARK_LIGHT" val="2"/>
  <p:tag name="KSO_WM_SLIDE_BACKGROUND_TYPE" val="frame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1.1.1.1.1.1.1.20184862">
      <a:dk1>
        <a:srgbClr val="000000"/>
      </a:dk1>
      <a:lt1>
        <a:srgbClr val="FFFFFF"/>
      </a:lt1>
      <a:dk2>
        <a:srgbClr val="CFF3FA"/>
      </a:dk2>
      <a:lt2>
        <a:srgbClr val="FDE7E6"/>
      </a:lt2>
      <a:accent1>
        <a:srgbClr val="5EB6DD"/>
      </a:accent1>
      <a:accent2>
        <a:srgbClr val="5FACEB"/>
      </a:accent2>
      <a:accent3>
        <a:srgbClr val="759EEF"/>
      </a:accent3>
      <a:accent4>
        <a:srgbClr val="9389E8"/>
      </a:accent4>
      <a:accent5>
        <a:srgbClr val="B870D8"/>
      </a:accent5>
      <a:accent6>
        <a:srgbClr val="D54CBA"/>
      </a:accent6>
      <a:hlink>
        <a:srgbClr val="46ABD9"/>
      </a:hlink>
      <a:folHlink>
        <a:srgbClr val="AB69AE"/>
      </a:folHlink>
    </a:clrScheme>
    <a:fontScheme name="商务风">
      <a:majorFont>
        <a:latin typeface="微软雅黑"/>
        <a:ea typeface="黑体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1702</Words>
  <Application>WPS 演示</Application>
  <PresentationFormat>宽屏</PresentationFormat>
  <Paragraphs>124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黑体</vt:lpstr>
      <vt:lpstr>Arial Unicode MS</vt:lpstr>
      <vt:lpstr>Calibri</vt:lpstr>
      <vt:lpstr>Office 主题​​</vt:lpstr>
      <vt:lpstr>DIY发光平场电动镜头盖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材料</vt:lpstr>
      <vt:lpstr>Step1、测量降压模块输出</vt:lpstr>
      <vt:lpstr>Step2、连接12V供电母头</vt:lpstr>
      <vt:lpstr>Step3、连接12V降压模块</vt:lpstr>
      <vt:lpstr>Step4、连接MOS管</vt:lpstr>
      <vt:lpstr>Step、Arduino nano 连接电机控制线</vt:lpstr>
      <vt:lpstr>Step5、MOS管连接Arduino nano</vt:lpstr>
      <vt:lpstr>Step6、连接平场板供电线</vt:lpstr>
      <vt:lpstr>Step7、装盒</vt:lpstr>
      <vt:lpstr>Step8、连接舵机</vt:lpstr>
      <vt:lpstr>完成！</vt:lpstr>
      <vt:lpstr>引用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cherwyn lew</dc:creator>
  <cp:lastModifiedBy>LewCherWyn</cp:lastModifiedBy>
  <cp:revision>6</cp:revision>
  <dcterms:created xsi:type="dcterms:W3CDTF">2022-01-19T01:58:00Z</dcterms:created>
  <dcterms:modified xsi:type="dcterms:W3CDTF">2022-09-05T16:36:58Z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2052-11.1.0.12358</vt:lpwstr>
  </property>
  <property fmtid="{D5CDD505-2E9C-101B-9397-08002B2CF9AE}" pid="3" name="ICV">
    <vt:lpwstr>91AA56467FE443A9809B67828CB30BF3</vt:lpwstr>
  </property>
</Properties>
</file>

<file path=docProps/thumbnail.jpeg>
</file>